
<file path=[Content_Types].xml><?xml version="1.0" encoding="utf-8"?>
<Types xmlns="http://schemas.openxmlformats.org/package/2006/content-types">
  <Default Extension="jpeg" ContentType="image/jpeg"/>
  <Default Extension="jpg" ContentType="image/jpeg"/>
  <Default Extension="m4a" ContentType="audio/mp4"/>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48" r:id="rId2"/>
    <p:sldMasterId id="2147483780" r:id="rId3"/>
  </p:sldMasterIdLst>
  <p:notesMasterIdLst>
    <p:notesMasterId r:id="rId19"/>
  </p:notesMasterIdLst>
  <p:sldIdLst>
    <p:sldId id="264" r:id="rId4"/>
    <p:sldId id="265" r:id="rId5"/>
    <p:sldId id="266" r:id="rId6"/>
    <p:sldId id="256" r:id="rId7"/>
    <p:sldId id="263" r:id="rId8"/>
    <p:sldId id="271" r:id="rId9"/>
    <p:sldId id="270" r:id="rId10"/>
    <p:sldId id="258" r:id="rId11"/>
    <p:sldId id="261" r:id="rId12"/>
    <p:sldId id="259" r:id="rId13"/>
    <p:sldId id="260" r:id="rId14"/>
    <p:sldId id="262" r:id="rId15"/>
    <p:sldId id="269" r:id="rId16"/>
    <p:sldId id="268" r:id="rId17"/>
    <p:sldId id="267" r:id="rId18"/>
  </p:sldIdLst>
  <p:sldSz cx="12192000" cy="6858000"/>
  <p:notesSz cx="6858000" cy="9144000"/>
  <p:defaultTextStyle>
    <a:defPPr>
      <a:defRPr lang="hu-H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3974B"/>
    <a:srgbClr val="818A9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0865" autoAdjust="0"/>
    <p:restoredTop sz="96357" autoAdjust="0"/>
  </p:normalViewPr>
  <p:slideViewPr>
    <p:cSldViewPr snapToGrid="0">
      <p:cViewPr>
        <p:scale>
          <a:sx n="100" d="100"/>
          <a:sy n="100" d="100"/>
        </p:scale>
        <p:origin x="576" y="31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3" Type="http://schemas.openxmlformats.org/officeDocument/2006/relationships/slideMaster" Target="slideMasters/slideMaster3.xml"/><Relationship Id="rId21" Type="http://schemas.openxmlformats.org/officeDocument/2006/relationships/viewProps" Target="viewProp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tableStyles" Target="tableStyles.xml"/><Relationship Id="rId10" Type="http://schemas.openxmlformats.org/officeDocument/2006/relationships/slide" Target="slides/slide7.xml"/><Relationship Id="rId19" Type="http://schemas.openxmlformats.org/officeDocument/2006/relationships/notesMaster" Target="notesMasters/notesMaster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Élőfej hely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hu-HU"/>
          </a:p>
        </p:txBody>
      </p:sp>
      <p:sp>
        <p:nvSpPr>
          <p:cNvPr id="3" name="Dátum hely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CEB9EC8-82A8-4492-A1AB-D9FD2C0BBFA4}" type="datetimeFigureOut">
              <a:rPr lang="hu-HU" smtClean="0"/>
              <a:t>2021. 10. 18.</a:t>
            </a:fld>
            <a:endParaRPr lang="hu-HU"/>
          </a:p>
        </p:txBody>
      </p:sp>
      <p:sp>
        <p:nvSpPr>
          <p:cNvPr id="4" name="Diakép helye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hu-HU"/>
          </a:p>
        </p:txBody>
      </p:sp>
      <p:sp>
        <p:nvSpPr>
          <p:cNvPr id="5" name="Jegyzetek helye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6" name="Élőláb hely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hu-HU"/>
          </a:p>
        </p:txBody>
      </p:sp>
      <p:sp>
        <p:nvSpPr>
          <p:cNvPr id="7" name="Dia számának hely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0F194A2-572F-491C-A105-1811DCA4FB8A}" type="slidenum">
              <a:rPr lang="hu-HU" smtClean="0"/>
              <a:t>‹#›</a:t>
            </a:fld>
            <a:endParaRPr lang="hu-HU"/>
          </a:p>
        </p:txBody>
      </p:sp>
    </p:spTree>
    <p:extLst>
      <p:ext uri="{BB962C8B-B14F-4D97-AF65-F5344CB8AC3E}">
        <p14:creationId xmlns:p14="http://schemas.microsoft.com/office/powerpoint/2010/main" val="296159894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pPr algn="just"/>
            <a:r>
              <a:rPr lang="hu-HU" b="0" i="0" dirty="0">
                <a:solidFill>
                  <a:srgbClr val="000000"/>
                </a:solidFill>
                <a:effectLst/>
                <a:latin typeface="Times" panose="02020603050405020304" pitchFamily="18" charset="0"/>
              </a:rPr>
              <a:t>A </a:t>
            </a:r>
            <a:r>
              <a:rPr lang="hu-HU" b="0" i="0" dirty="0" err="1">
                <a:solidFill>
                  <a:srgbClr val="000000"/>
                </a:solidFill>
                <a:effectLst/>
                <a:latin typeface="Times" panose="02020603050405020304" pitchFamily="18" charset="0"/>
              </a:rPr>
              <a:t>MREgyházban</a:t>
            </a:r>
            <a:r>
              <a:rPr lang="hu-HU" b="0" i="0" dirty="0">
                <a:solidFill>
                  <a:srgbClr val="000000"/>
                </a:solidFill>
                <a:effectLst/>
                <a:latin typeface="Times" panose="02020603050405020304" pitchFamily="18" charset="0"/>
              </a:rPr>
              <a:t> kb. 1200 egyházközség van, melyek egy adott területen lévő gyülekezetet jelentenek. A lelkipásztor és a gondnok irányítja őket.</a:t>
            </a:r>
          </a:p>
          <a:p>
            <a:pPr algn="just"/>
            <a:r>
              <a:rPr lang="hu-HU" b="0" i="0" dirty="0">
                <a:solidFill>
                  <a:srgbClr val="000000"/>
                </a:solidFill>
                <a:effectLst/>
                <a:latin typeface="Times" panose="02020603050405020304" pitchFamily="18" charset="0"/>
              </a:rPr>
              <a:t>b) Ahogyan Magyarországnak megyéi vannak, így beszélhetünk 27 református egyházmegyéről. AZ egyházmegye lelkészi vezetője: az esperes, akit az egyházmegyében található gyülekezetek lelkipásztorai közül választanak. A nem lelkészi vezetőt az egyházmegye gyülekezeteinek gondnokai közül választják. Tisztségének neve: egyházmegyei gondnok.</a:t>
            </a:r>
          </a:p>
          <a:p>
            <a:pPr algn="just"/>
            <a:r>
              <a:rPr lang="hu-HU" b="0" i="0" dirty="0">
                <a:solidFill>
                  <a:srgbClr val="000000"/>
                </a:solidFill>
                <a:effectLst/>
                <a:latin typeface="Times" panose="02020603050405020304" pitchFamily="18" charset="0"/>
              </a:rPr>
              <a:t>c) A 27 egyházmegye 4 egyházkerületbe szerveződik. Vezetője a püspök, akit az egyházkerület területén található lelkészek közül választanak. A nem lelkészi vezető az egyházkerületi főgondnok. Őt a helyi egyházközségek gondnokai közül választják.</a:t>
            </a:r>
          </a:p>
          <a:p>
            <a:pPr algn="just"/>
            <a:r>
              <a:rPr lang="hu-HU" b="0" i="0" dirty="0">
                <a:solidFill>
                  <a:srgbClr val="000000"/>
                </a:solidFill>
                <a:effectLst/>
                <a:latin typeface="Times" panose="02020603050405020304" pitchFamily="18" charset="0"/>
              </a:rPr>
              <a:t>d) A zsinat az egyházi vezetés legfelső szintje. Törvényhozó és intézkedő testület, akiknek a tagjait 6 évre választják.</a:t>
            </a:r>
          </a:p>
          <a:p>
            <a:pPr algn="just"/>
            <a:r>
              <a:rPr lang="hu-HU" b="0" i="0" dirty="0">
                <a:solidFill>
                  <a:srgbClr val="000000"/>
                </a:solidFill>
                <a:effectLst/>
                <a:latin typeface="Times" panose="02020603050405020304" pitchFamily="18" charset="0"/>
              </a:rPr>
              <a:t> </a:t>
            </a:r>
          </a:p>
          <a:p>
            <a:pPr algn="just"/>
            <a:r>
              <a:rPr lang="hu-HU" b="1" i="0" dirty="0">
                <a:solidFill>
                  <a:srgbClr val="000000"/>
                </a:solidFill>
                <a:effectLst/>
                <a:latin typeface="Times" panose="02020603050405020304" pitchFamily="18" charset="0"/>
              </a:rPr>
              <a:t>Az név egyházkerület neve</a:t>
            </a:r>
          </a:p>
          <a:p>
            <a:pPr algn="just"/>
            <a:r>
              <a:rPr lang="hu-HU" b="0" i="0" dirty="0">
                <a:solidFill>
                  <a:srgbClr val="000000"/>
                </a:solidFill>
                <a:effectLst/>
                <a:latin typeface="Times" panose="02020603050405020304" pitchFamily="18" charset="0"/>
              </a:rPr>
              <a:t>I. </a:t>
            </a:r>
            <a:r>
              <a:rPr lang="hu-HU" b="0" i="0" dirty="0" err="1">
                <a:solidFill>
                  <a:srgbClr val="000000"/>
                </a:solidFill>
                <a:effectLst/>
                <a:latin typeface="Times" panose="02020603050405020304" pitchFamily="18" charset="0"/>
              </a:rPr>
              <a:t>Tiszáninneni</a:t>
            </a:r>
            <a:r>
              <a:rPr lang="hu-HU" b="0" i="0" dirty="0">
                <a:solidFill>
                  <a:srgbClr val="000000"/>
                </a:solidFill>
                <a:effectLst/>
                <a:latin typeface="Times" panose="02020603050405020304" pitchFamily="18" charset="0"/>
              </a:rPr>
              <a:t> Református Egyházkerület</a:t>
            </a:r>
          </a:p>
          <a:p>
            <a:pPr algn="just"/>
            <a:r>
              <a:rPr lang="hu-HU" b="0" i="0" dirty="0">
                <a:solidFill>
                  <a:srgbClr val="000000"/>
                </a:solidFill>
                <a:effectLst/>
                <a:latin typeface="Times" panose="02020603050405020304" pitchFamily="18" charset="0"/>
              </a:rPr>
              <a:t>II. Tiszántúli Református Egyházkerület</a:t>
            </a:r>
          </a:p>
          <a:p>
            <a:pPr algn="just"/>
            <a:r>
              <a:rPr lang="hu-HU" b="0" i="0" dirty="0">
                <a:solidFill>
                  <a:srgbClr val="000000"/>
                </a:solidFill>
                <a:effectLst/>
                <a:latin typeface="Times" panose="02020603050405020304" pitchFamily="18" charset="0"/>
              </a:rPr>
              <a:t>III. Dunamelléki Református Egyházkerület</a:t>
            </a:r>
          </a:p>
          <a:p>
            <a:pPr algn="just"/>
            <a:r>
              <a:rPr lang="hu-HU" b="0" i="0" dirty="0">
                <a:solidFill>
                  <a:srgbClr val="000000"/>
                </a:solidFill>
                <a:effectLst/>
                <a:latin typeface="Times" panose="02020603050405020304" pitchFamily="18" charset="0"/>
              </a:rPr>
              <a:t>IV. Dunántúli Református Egyházkerület</a:t>
            </a:r>
          </a:p>
        </p:txBody>
      </p:sp>
      <p:sp>
        <p:nvSpPr>
          <p:cNvPr id="4" name="Dia számának helye 3"/>
          <p:cNvSpPr>
            <a:spLocks noGrp="1"/>
          </p:cNvSpPr>
          <p:nvPr>
            <p:ph type="sldNum" sz="quarter" idx="5"/>
          </p:nvPr>
        </p:nvSpPr>
        <p:spPr/>
        <p:txBody>
          <a:bodyPr/>
          <a:lstStyle/>
          <a:p>
            <a:fld id="{C0F194A2-572F-491C-A105-1811DCA4FB8A}" type="slidenum">
              <a:rPr lang="hu-HU" smtClean="0"/>
              <a:t>10</a:t>
            </a:fld>
            <a:endParaRPr lang="hu-HU"/>
          </a:p>
        </p:txBody>
      </p:sp>
    </p:spTree>
    <p:extLst>
      <p:ext uri="{BB962C8B-B14F-4D97-AF65-F5344CB8AC3E}">
        <p14:creationId xmlns:p14="http://schemas.microsoft.com/office/powerpoint/2010/main" val="221635793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endParaRPr lang="hu-HU" dirty="0"/>
          </a:p>
        </p:txBody>
      </p:sp>
      <p:sp>
        <p:nvSpPr>
          <p:cNvPr id="4" name="Dia számának helye 3"/>
          <p:cNvSpPr>
            <a:spLocks noGrp="1"/>
          </p:cNvSpPr>
          <p:nvPr>
            <p:ph type="sldNum" sz="quarter" idx="5"/>
          </p:nvPr>
        </p:nvSpPr>
        <p:spPr/>
        <p:txBody>
          <a:bodyPr/>
          <a:lstStyle/>
          <a:p>
            <a:fld id="{C0F194A2-572F-491C-A105-1811DCA4FB8A}" type="slidenum">
              <a:rPr lang="hu-HU" smtClean="0"/>
              <a:t>11</a:t>
            </a:fld>
            <a:endParaRPr lang="hu-HU"/>
          </a:p>
        </p:txBody>
      </p:sp>
    </p:spTree>
    <p:extLst>
      <p:ext uri="{BB962C8B-B14F-4D97-AF65-F5344CB8AC3E}">
        <p14:creationId xmlns:p14="http://schemas.microsoft.com/office/powerpoint/2010/main" val="282346962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endParaRPr lang="hu-HU" dirty="0"/>
          </a:p>
        </p:txBody>
      </p:sp>
      <p:sp>
        <p:nvSpPr>
          <p:cNvPr id="4" name="Dia számának helye 3"/>
          <p:cNvSpPr>
            <a:spLocks noGrp="1"/>
          </p:cNvSpPr>
          <p:nvPr>
            <p:ph type="sldNum" sz="quarter" idx="5"/>
          </p:nvPr>
        </p:nvSpPr>
        <p:spPr/>
        <p:txBody>
          <a:bodyPr/>
          <a:lstStyle/>
          <a:p>
            <a:fld id="{C0F194A2-572F-491C-A105-1811DCA4FB8A}" type="slidenum">
              <a:rPr lang="hu-HU" smtClean="0"/>
              <a:t>15</a:t>
            </a:fld>
            <a:endParaRPr lang="hu-HU"/>
          </a:p>
        </p:txBody>
      </p:sp>
    </p:spTree>
    <p:extLst>
      <p:ext uri="{BB962C8B-B14F-4D97-AF65-F5344CB8AC3E}">
        <p14:creationId xmlns:p14="http://schemas.microsoft.com/office/powerpoint/2010/main" val="212443067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Címdia">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CF7465E5-9112-4CC9-AD19-B7BB6604A867}"/>
              </a:ext>
            </a:extLst>
          </p:cNvPr>
          <p:cNvSpPr>
            <a:spLocks noGrp="1"/>
          </p:cNvSpPr>
          <p:nvPr>
            <p:ph type="ctrTitle"/>
          </p:nvPr>
        </p:nvSpPr>
        <p:spPr>
          <a:xfrm>
            <a:off x="1524000" y="1122363"/>
            <a:ext cx="9144000" cy="2387600"/>
          </a:xfrm>
        </p:spPr>
        <p:txBody>
          <a:bodyPr anchor="b"/>
          <a:lstStyle>
            <a:lvl1pPr algn="ctr">
              <a:defRPr sz="6000"/>
            </a:lvl1pPr>
          </a:lstStyle>
          <a:p>
            <a:r>
              <a:rPr lang="hu-HU"/>
              <a:t>Mintacím szerkesztése</a:t>
            </a:r>
          </a:p>
        </p:txBody>
      </p:sp>
      <p:sp>
        <p:nvSpPr>
          <p:cNvPr id="3" name="Alcím 2">
            <a:extLst>
              <a:ext uri="{FF2B5EF4-FFF2-40B4-BE49-F238E27FC236}">
                <a16:creationId xmlns:a16="http://schemas.microsoft.com/office/drawing/2014/main" id="{C7545029-92B1-4350-8533-2EE57327CA4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hu-HU"/>
              <a:t>Kattintson ide az alcím mintájának szerkesztéséhez</a:t>
            </a:r>
          </a:p>
        </p:txBody>
      </p:sp>
      <p:sp>
        <p:nvSpPr>
          <p:cNvPr id="4" name="Dátum helye 3">
            <a:extLst>
              <a:ext uri="{FF2B5EF4-FFF2-40B4-BE49-F238E27FC236}">
                <a16:creationId xmlns:a16="http://schemas.microsoft.com/office/drawing/2014/main" id="{8094A6C0-1EC5-4B97-AE44-8861535A6F4D}"/>
              </a:ext>
            </a:extLst>
          </p:cNvPr>
          <p:cNvSpPr>
            <a:spLocks noGrp="1"/>
          </p:cNvSpPr>
          <p:nvPr>
            <p:ph type="dt" sz="half" idx="10"/>
          </p:nvPr>
        </p:nvSpPr>
        <p:spPr/>
        <p:txBody>
          <a:bodyPr/>
          <a:lstStyle/>
          <a:p>
            <a:fld id="{48897A84-1689-4786-8D2E-2C3A8548FA85}" type="datetimeFigureOut">
              <a:rPr lang="hu-HU" smtClean="0"/>
              <a:t>2021. 10. 18.</a:t>
            </a:fld>
            <a:endParaRPr lang="hu-HU"/>
          </a:p>
        </p:txBody>
      </p:sp>
      <p:sp>
        <p:nvSpPr>
          <p:cNvPr id="5" name="Élőláb helye 4">
            <a:extLst>
              <a:ext uri="{FF2B5EF4-FFF2-40B4-BE49-F238E27FC236}">
                <a16:creationId xmlns:a16="http://schemas.microsoft.com/office/drawing/2014/main" id="{4B70C4F2-F7C8-40A6-B698-07317A74027B}"/>
              </a:ext>
            </a:extLst>
          </p:cNvPr>
          <p:cNvSpPr>
            <a:spLocks noGrp="1"/>
          </p:cNvSpPr>
          <p:nvPr>
            <p:ph type="ftr" sz="quarter" idx="11"/>
          </p:nvPr>
        </p:nvSpPr>
        <p:spPr/>
        <p:txBody>
          <a:bodyPr/>
          <a:lstStyle/>
          <a:p>
            <a:endParaRPr lang="hu-HU"/>
          </a:p>
        </p:txBody>
      </p:sp>
      <p:sp>
        <p:nvSpPr>
          <p:cNvPr id="6" name="Dia számának helye 5">
            <a:extLst>
              <a:ext uri="{FF2B5EF4-FFF2-40B4-BE49-F238E27FC236}">
                <a16:creationId xmlns:a16="http://schemas.microsoft.com/office/drawing/2014/main" id="{78171FC2-FCD7-4285-B378-F2CF97BF4F83}"/>
              </a:ext>
            </a:extLst>
          </p:cNvPr>
          <p:cNvSpPr>
            <a:spLocks noGrp="1"/>
          </p:cNvSpPr>
          <p:nvPr>
            <p:ph type="sldNum" sz="quarter" idx="12"/>
          </p:nvPr>
        </p:nvSpPr>
        <p:spPr/>
        <p:txBody>
          <a:bodyPr/>
          <a:lstStyle/>
          <a:p>
            <a:fld id="{77B4A127-6AB5-4330-AC0B-629390070A11}" type="slidenum">
              <a:rPr lang="hu-HU" smtClean="0"/>
              <a:t>‹#›</a:t>
            </a:fld>
            <a:endParaRPr lang="hu-HU"/>
          </a:p>
        </p:txBody>
      </p:sp>
    </p:spTree>
    <p:extLst>
      <p:ext uri="{BB962C8B-B14F-4D97-AF65-F5344CB8AC3E}">
        <p14:creationId xmlns:p14="http://schemas.microsoft.com/office/powerpoint/2010/main" val="279062460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Cím és függőleges szöveg">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59AA76E7-4393-42D6-93D6-31C1EFA236CE}"/>
              </a:ext>
            </a:extLst>
          </p:cNvPr>
          <p:cNvSpPr>
            <a:spLocks noGrp="1"/>
          </p:cNvSpPr>
          <p:nvPr>
            <p:ph type="title"/>
          </p:nvPr>
        </p:nvSpPr>
        <p:spPr/>
        <p:txBody>
          <a:bodyPr/>
          <a:lstStyle/>
          <a:p>
            <a:r>
              <a:rPr lang="hu-HU"/>
              <a:t>Mintacím szerkesztése</a:t>
            </a:r>
          </a:p>
        </p:txBody>
      </p:sp>
      <p:sp>
        <p:nvSpPr>
          <p:cNvPr id="3" name="Függőleges szöveg helye 2">
            <a:extLst>
              <a:ext uri="{FF2B5EF4-FFF2-40B4-BE49-F238E27FC236}">
                <a16:creationId xmlns:a16="http://schemas.microsoft.com/office/drawing/2014/main" id="{519AADE6-9E6D-4BDD-AF46-0797CC8570AA}"/>
              </a:ext>
            </a:extLst>
          </p:cNvPr>
          <p:cNvSpPr>
            <a:spLocks noGrp="1"/>
          </p:cNvSpPr>
          <p:nvPr>
            <p:ph type="body" orient="vert" idx="1"/>
          </p:nvPr>
        </p:nvSpPr>
        <p:spPr/>
        <p:txBody>
          <a:bodyPr vert="eaVert"/>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4" name="Dátum helye 3">
            <a:extLst>
              <a:ext uri="{FF2B5EF4-FFF2-40B4-BE49-F238E27FC236}">
                <a16:creationId xmlns:a16="http://schemas.microsoft.com/office/drawing/2014/main" id="{EE7E6AF6-E8F3-452F-B172-69EDCECBBEA3}"/>
              </a:ext>
            </a:extLst>
          </p:cNvPr>
          <p:cNvSpPr>
            <a:spLocks noGrp="1"/>
          </p:cNvSpPr>
          <p:nvPr>
            <p:ph type="dt" sz="half" idx="10"/>
          </p:nvPr>
        </p:nvSpPr>
        <p:spPr/>
        <p:txBody>
          <a:bodyPr/>
          <a:lstStyle/>
          <a:p>
            <a:fld id="{48897A84-1689-4786-8D2E-2C3A8548FA85}" type="datetimeFigureOut">
              <a:rPr lang="hu-HU" smtClean="0"/>
              <a:t>2021. 10. 18.</a:t>
            </a:fld>
            <a:endParaRPr lang="hu-HU"/>
          </a:p>
        </p:txBody>
      </p:sp>
      <p:sp>
        <p:nvSpPr>
          <p:cNvPr id="5" name="Élőláb helye 4">
            <a:extLst>
              <a:ext uri="{FF2B5EF4-FFF2-40B4-BE49-F238E27FC236}">
                <a16:creationId xmlns:a16="http://schemas.microsoft.com/office/drawing/2014/main" id="{B86FB303-49E2-4CED-8027-1F1441C1D714}"/>
              </a:ext>
            </a:extLst>
          </p:cNvPr>
          <p:cNvSpPr>
            <a:spLocks noGrp="1"/>
          </p:cNvSpPr>
          <p:nvPr>
            <p:ph type="ftr" sz="quarter" idx="11"/>
          </p:nvPr>
        </p:nvSpPr>
        <p:spPr/>
        <p:txBody>
          <a:bodyPr/>
          <a:lstStyle/>
          <a:p>
            <a:endParaRPr lang="hu-HU"/>
          </a:p>
        </p:txBody>
      </p:sp>
      <p:sp>
        <p:nvSpPr>
          <p:cNvPr id="6" name="Dia számának helye 5">
            <a:extLst>
              <a:ext uri="{FF2B5EF4-FFF2-40B4-BE49-F238E27FC236}">
                <a16:creationId xmlns:a16="http://schemas.microsoft.com/office/drawing/2014/main" id="{052A629F-8A90-4AF8-B88E-BEBE139F28CE}"/>
              </a:ext>
            </a:extLst>
          </p:cNvPr>
          <p:cNvSpPr>
            <a:spLocks noGrp="1"/>
          </p:cNvSpPr>
          <p:nvPr>
            <p:ph type="sldNum" sz="quarter" idx="12"/>
          </p:nvPr>
        </p:nvSpPr>
        <p:spPr/>
        <p:txBody>
          <a:bodyPr/>
          <a:lstStyle/>
          <a:p>
            <a:fld id="{77B4A127-6AB5-4330-AC0B-629390070A11}" type="slidenum">
              <a:rPr lang="hu-HU" smtClean="0"/>
              <a:t>‹#›</a:t>
            </a:fld>
            <a:endParaRPr lang="hu-HU"/>
          </a:p>
        </p:txBody>
      </p:sp>
    </p:spTree>
    <p:extLst>
      <p:ext uri="{BB962C8B-B14F-4D97-AF65-F5344CB8AC3E}">
        <p14:creationId xmlns:p14="http://schemas.microsoft.com/office/powerpoint/2010/main" val="203770224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Függőleges cím és szöveg">
    <p:spTree>
      <p:nvGrpSpPr>
        <p:cNvPr id="1" name=""/>
        <p:cNvGrpSpPr/>
        <p:nvPr/>
      </p:nvGrpSpPr>
      <p:grpSpPr>
        <a:xfrm>
          <a:off x="0" y="0"/>
          <a:ext cx="0" cy="0"/>
          <a:chOff x="0" y="0"/>
          <a:chExt cx="0" cy="0"/>
        </a:xfrm>
      </p:grpSpPr>
      <p:sp>
        <p:nvSpPr>
          <p:cNvPr id="2" name="Függőleges cím 1">
            <a:extLst>
              <a:ext uri="{FF2B5EF4-FFF2-40B4-BE49-F238E27FC236}">
                <a16:creationId xmlns:a16="http://schemas.microsoft.com/office/drawing/2014/main" id="{7C8E98F1-E711-452F-BDFE-98EA553FCC59}"/>
              </a:ext>
            </a:extLst>
          </p:cNvPr>
          <p:cNvSpPr>
            <a:spLocks noGrp="1"/>
          </p:cNvSpPr>
          <p:nvPr>
            <p:ph type="title" orient="vert"/>
          </p:nvPr>
        </p:nvSpPr>
        <p:spPr>
          <a:xfrm>
            <a:off x="8724900" y="365125"/>
            <a:ext cx="2628900" cy="5811838"/>
          </a:xfrm>
        </p:spPr>
        <p:txBody>
          <a:bodyPr vert="eaVert"/>
          <a:lstStyle/>
          <a:p>
            <a:r>
              <a:rPr lang="hu-HU"/>
              <a:t>Mintacím szerkesztése</a:t>
            </a:r>
          </a:p>
        </p:txBody>
      </p:sp>
      <p:sp>
        <p:nvSpPr>
          <p:cNvPr id="3" name="Függőleges szöveg helye 2">
            <a:extLst>
              <a:ext uri="{FF2B5EF4-FFF2-40B4-BE49-F238E27FC236}">
                <a16:creationId xmlns:a16="http://schemas.microsoft.com/office/drawing/2014/main" id="{5BA2DF23-6DFA-484B-AADA-4A77BCBD1342}"/>
              </a:ext>
            </a:extLst>
          </p:cNvPr>
          <p:cNvSpPr>
            <a:spLocks noGrp="1"/>
          </p:cNvSpPr>
          <p:nvPr>
            <p:ph type="body" orient="vert" idx="1"/>
          </p:nvPr>
        </p:nvSpPr>
        <p:spPr>
          <a:xfrm>
            <a:off x="838200" y="365125"/>
            <a:ext cx="7734300" cy="5811838"/>
          </a:xfrm>
        </p:spPr>
        <p:txBody>
          <a:bodyPr vert="eaVert"/>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4" name="Dátum helye 3">
            <a:extLst>
              <a:ext uri="{FF2B5EF4-FFF2-40B4-BE49-F238E27FC236}">
                <a16:creationId xmlns:a16="http://schemas.microsoft.com/office/drawing/2014/main" id="{CDEDF9FB-B757-4FD1-B7FD-1220AAA4F70A}"/>
              </a:ext>
            </a:extLst>
          </p:cNvPr>
          <p:cNvSpPr>
            <a:spLocks noGrp="1"/>
          </p:cNvSpPr>
          <p:nvPr>
            <p:ph type="dt" sz="half" idx="10"/>
          </p:nvPr>
        </p:nvSpPr>
        <p:spPr/>
        <p:txBody>
          <a:bodyPr/>
          <a:lstStyle/>
          <a:p>
            <a:fld id="{48897A84-1689-4786-8D2E-2C3A8548FA85}" type="datetimeFigureOut">
              <a:rPr lang="hu-HU" smtClean="0"/>
              <a:t>2021. 10. 18.</a:t>
            </a:fld>
            <a:endParaRPr lang="hu-HU"/>
          </a:p>
        </p:txBody>
      </p:sp>
      <p:sp>
        <p:nvSpPr>
          <p:cNvPr id="5" name="Élőláb helye 4">
            <a:extLst>
              <a:ext uri="{FF2B5EF4-FFF2-40B4-BE49-F238E27FC236}">
                <a16:creationId xmlns:a16="http://schemas.microsoft.com/office/drawing/2014/main" id="{8FD50CB4-2731-4586-99B7-E655AE0F05E7}"/>
              </a:ext>
            </a:extLst>
          </p:cNvPr>
          <p:cNvSpPr>
            <a:spLocks noGrp="1"/>
          </p:cNvSpPr>
          <p:nvPr>
            <p:ph type="ftr" sz="quarter" idx="11"/>
          </p:nvPr>
        </p:nvSpPr>
        <p:spPr/>
        <p:txBody>
          <a:bodyPr/>
          <a:lstStyle/>
          <a:p>
            <a:endParaRPr lang="hu-HU"/>
          </a:p>
        </p:txBody>
      </p:sp>
      <p:sp>
        <p:nvSpPr>
          <p:cNvPr id="6" name="Dia számának helye 5">
            <a:extLst>
              <a:ext uri="{FF2B5EF4-FFF2-40B4-BE49-F238E27FC236}">
                <a16:creationId xmlns:a16="http://schemas.microsoft.com/office/drawing/2014/main" id="{D98EE3C6-23E8-403C-99A4-4A911D1B1FD5}"/>
              </a:ext>
            </a:extLst>
          </p:cNvPr>
          <p:cNvSpPr>
            <a:spLocks noGrp="1"/>
          </p:cNvSpPr>
          <p:nvPr>
            <p:ph type="sldNum" sz="quarter" idx="12"/>
          </p:nvPr>
        </p:nvSpPr>
        <p:spPr/>
        <p:txBody>
          <a:bodyPr/>
          <a:lstStyle/>
          <a:p>
            <a:fld id="{77B4A127-6AB5-4330-AC0B-629390070A11}" type="slidenum">
              <a:rPr lang="hu-HU" smtClean="0"/>
              <a:t>‹#›</a:t>
            </a:fld>
            <a:endParaRPr lang="hu-HU"/>
          </a:p>
        </p:txBody>
      </p:sp>
    </p:spTree>
    <p:extLst>
      <p:ext uri="{BB962C8B-B14F-4D97-AF65-F5344CB8AC3E}">
        <p14:creationId xmlns:p14="http://schemas.microsoft.com/office/powerpoint/2010/main" val="47104197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Címdia">
    <p:spTree>
      <p:nvGrpSpPr>
        <p:cNvPr id="1" name=""/>
        <p:cNvGrpSpPr/>
        <p:nvPr/>
      </p:nvGrpSpPr>
      <p:grpSpPr>
        <a:xfrm>
          <a:off x="0" y="0"/>
          <a:ext cx="0" cy="0"/>
          <a:chOff x="0" y="0"/>
          <a:chExt cx="0" cy="0"/>
        </a:xfrm>
      </p:grpSpPr>
      <p:sp>
        <p:nvSpPr>
          <p:cNvPr id="2" name="Cím 1"/>
          <p:cNvSpPr>
            <a:spLocks noGrp="1"/>
          </p:cNvSpPr>
          <p:nvPr>
            <p:ph type="ctrTitle"/>
          </p:nvPr>
        </p:nvSpPr>
        <p:spPr>
          <a:xfrm>
            <a:off x="1524000" y="1122363"/>
            <a:ext cx="9144000" cy="2387600"/>
          </a:xfrm>
        </p:spPr>
        <p:txBody>
          <a:bodyPr anchor="b"/>
          <a:lstStyle>
            <a:lvl1pPr algn="ctr">
              <a:defRPr sz="6000"/>
            </a:lvl1pPr>
          </a:lstStyle>
          <a:p>
            <a:r>
              <a:rPr lang="hu-HU"/>
              <a:t>Mintacím szerkesztése</a:t>
            </a:r>
          </a:p>
        </p:txBody>
      </p:sp>
      <p:sp>
        <p:nvSpPr>
          <p:cNvPr id="3" name="Alcím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hu-HU"/>
              <a:t>Alcím mintájának szerkesztése</a:t>
            </a:r>
          </a:p>
        </p:txBody>
      </p:sp>
      <p:sp>
        <p:nvSpPr>
          <p:cNvPr id="4" name="Dátum helye 3"/>
          <p:cNvSpPr>
            <a:spLocks noGrp="1"/>
          </p:cNvSpPr>
          <p:nvPr>
            <p:ph type="dt" sz="half" idx="10"/>
          </p:nvPr>
        </p:nvSpPr>
        <p:spPr/>
        <p:txBody>
          <a:bodyPr/>
          <a:lstStyle/>
          <a:p>
            <a:fld id="{F8E5DFDD-5404-4581-B101-1EF50B7A2616}" type="datetimeFigureOut">
              <a:rPr lang="hu-HU" smtClean="0"/>
              <a:t>2021. 10. 18.</a:t>
            </a:fld>
            <a:endParaRPr lang="hu-HU"/>
          </a:p>
        </p:txBody>
      </p:sp>
      <p:sp>
        <p:nvSpPr>
          <p:cNvPr id="5" name="Élőláb helye 4"/>
          <p:cNvSpPr>
            <a:spLocks noGrp="1"/>
          </p:cNvSpPr>
          <p:nvPr>
            <p:ph type="ftr" sz="quarter" idx="11"/>
          </p:nvPr>
        </p:nvSpPr>
        <p:spPr/>
        <p:txBody>
          <a:bodyPr/>
          <a:lstStyle/>
          <a:p>
            <a:endParaRPr lang="hu-HU"/>
          </a:p>
        </p:txBody>
      </p:sp>
      <p:sp>
        <p:nvSpPr>
          <p:cNvPr id="6" name="Dia számának helye 5"/>
          <p:cNvSpPr>
            <a:spLocks noGrp="1"/>
          </p:cNvSpPr>
          <p:nvPr>
            <p:ph type="sldNum" sz="quarter" idx="12"/>
          </p:nvPr>
        </p:nvSpPr>
        <p:spPr/>
        <p:txBody>
          <a:bodyPr/>
          <a:lstStyle/>
          <a:p>
            <a:fld id="{87DBA02D-4AFC-4E6C-843E-7474ADE35A03}" type="slidenum">
              <a:rPr lang="hu-HU" smtClean="0"/>
              <a:t>‹#›</a:t>
            </a:fld>
            <a:endParaRPr lang="hu-HU"/>
          </a:p>
        </p:txBody>
      </p:sp>
    </p:spTree>
    <p:extLst>
      <p:ext uri="{BB962C8B-B14F-4D97-AF65-F5344CB8AC3E}">
        <p14:creationId xmlns:p14="http://schemas.microsoft.com/office/powerpoint/2010/main" val="389217629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Cím és tartalom">
    <p:spTree>
      <p:nvGrpSpPr>
        <p:cNvPr id="1" name=""/>
        <p:cNvGrpSpPr/>
        <p:nvPr/>
      </p:nvGrpSpPr>
      <p:grpSpPr>
        <a:xfrm>
          <a:off x="0" y="0"/>
          <a:ext cx="0" cy="0"/>
          <a:chOff x="0" y="0"/>
          <a:chExt cx="0" cy="0"/>
        </a:xfrm>
      </p:grpSpPr>
      <p:pic>
        <p:nvPicPr>
          <p:cNvPr id="3" name="Picture 2"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hu-HU"/>
              <a:t>Mintacím szerkesztése</a:t>
            </a:r>
            <a:endParaRPr lang="en-US" dirty="0"/>
          </a:p>
        </p:txBody>
      </p:sp>
      <p:sp>
        <p:nvSpPr>
          <p:cNvPr id="12" name="Content Placeholder 2"/>
          <p:cNvSpPr>
            <a:spLocks noGrp="1"/>
          </p:cNvSpPr>
          <p:nvPr>
            <p:ph sz="quarter" idx="13"/>
          </p:nvPr>
        </p:nvSpPr>
        <p:spPr>
          <a:xfrm>
            <a:off x="913774" y="2367092"/>
            <a:ext cx="10363826" cy="3424107"/>
          </a:xfrm>
        </p:spPr>
        <p:txBody>
          <a:body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endParaRPr lang="en-US" dirty="0"/>
          </a:p>
        </p:txBody>
      </p:sp>
      <p:sp>
        <p:nvSpPr>
          <p:cNvPr id="4" name="Date Placeholder 3"/>
          <p:cNvSpPr>
            <a:spLocks noGrp="1"/>
          </p:cNvSpPr>
          <p:nvPr>
            <p:ph type="dt" sz="half" idx="10"/>
          </p:nvPr>
        </p:nvSpPr>
        <p:spPr/>
        <p:txBody>
          <a:bodyPr/>
          <a:lstStyle/>
          <a:p>
            <a:fld id="{F8E5DFDD-5404-4581-B101-1EF50B7A2616}" type="datetimeFigureOut">
              <a:rPr lang="hu-HU" smtClean="0"/>
              <a:t>2021. 10. 18.</a:t>
            </a:fld>
            <a:endParaRPr lang="hu-HU" dirty="0"/>
          </a:p>
        </p:txBody>
      </p:sp>
      <p:sp>
        <p:nvSpPr>
          <p:cNvPr id="5" name="Footer Placeholder 4"/>
          <p:cNvSpPr>
            <a:spLocks noGrp="1"/>
          </p:cNvSpPr>
          <p:nvPr>
            <p:ph type="ftr" sz="quarter" idx="11"/>
          </p:nvPr>
        </p:nvSpPr>
        <p:spPr/>
        <p:txBody>
          <a:bodyPr/>
          <a:lstStyle/>
          <a:p>
            <a:endParaRPr lang="hu-HU" dirty="0"/>
          </a:p>
        </p:txBody>
      </p:sp>
      <p:sp>
        <p:nvSpPr>
          <p:cNvPr id="6" name="Slide Number Placeholder 5"/>
          <p:cNvSpPr>
            <a:spLocks noGrp="1"/>
          </p:cNvSpPr>
          <p:nvPr>
            <p:ph type="sldNum" sz="quarter" idx="12"/>
          </p:nvPr>
        </p:nvSpPr>
        <p:spPr/>
        <p:txBody>
          <a:bodyPr/>
          <a:lstStyle/>
          <a:p>
            <a:fld id="{87DBA02D-4AFC-4E6C-843E-7474ADE35A03}" type="slidenum">
              <a:rPr lang="hu-HU" smtClean="0"/>
              <a:t>‹#›</a:t>
            </a:fld>
            <a:endParaRPr lang="hu-HU" dirty="0"/>
          </a:p>
        </p:txBody>
      </p:sp>
    </p:spTree>
    <p:extLst>
      <p:ext uri="{BB962C8B-B14F-4D97-AF65-F5344CB8AC3E}">
        <p14:creationId xmlns:p14="http://schemas.microsoft.com/office/powerpoint/2010/main" val="148585623"/>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obj">
  <p:cSld name="1_Cím és tartalom">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u-HU"/>
              <a:t>Mintacím szerkesztése</a:t>
            </a:r>
            <a:endParaRPr lang="en-US" dirty="0"/>
          </a:p>
        </p:txBody>
      </p:sp>
      <p:sp>
        <p:nvSpPr>
          <p:cNvPr id="3" name="Content Placeholder 2"/>
          <p:cNvSpPr>
            <a:spLocks noGrp="1"/>
          </p:cNvSpPr>
          <p:nvPr>
            <p:ph idx="1"/>
          </p:nvPr>
        </p:nvSpPr>
        <p:spPr/>
        <p:txBody>
          <a:body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endParaRPr lang="en-US" dirty="0"/>
          </a:p>
        </p:txBody>
      </p:sp>
      <p:sp>
        <p:nvSpPr>
          <p:cNvPr id="7" name="Date Placeholder 6"/>
          <p:cNvSpPr>
            <a:spLocks noGrp="1"/>
          </p:cNvSpPr>
          <p:nvPr>
            <p:ph type="dt" sz="half" idx="10"/>
          </p:nvPr>
        </p:nvSpPr>
        <p:spPr/>
        <p:txBody>
          <a:bodyPr/>
          <a:lstStyle/>
          <a:p>
            <a:fld id="{50D410E8-EBD6-4AC0-B8B7-B2D32945A2ED}" type="datetimeFigureOut">
              <a:rPr lang="hu-HU" smtClean="0"/>
              <a:t>2021. 10. 18.</a:t>
            </a:fld>
            <a:endParaRPr lang="hu-HU" dirty="0"/>
          </a:p>
        </p:txBody>
      </p:sp>
      <p:sp>
        <p:nvSpPr>
          <p:cNvPr id="8" name="Footer Placeholder 7"/>
          <p:cNvSpPr>
            <a:spLocks noGrp="1"/>
          </p:cNvSpPr>
          <p:nvPr>
            <p:ph type="ftr" sz="quarter" idx="11"/>
          </p:nvPr>
        </p:nvSpPr>
        <p:spPr/>
        <p:txBody>
          <a:bodyPr/>
          <a:lstStyle/>
          <a:p>
            <a:endParaRPr lang="hu-HU" dirty="0"/>
          </a:p>
        </p:txBody>
      </p:sp>
      <p:sp>
        <p:nvSpPr>
          <p:cNvPr id="9" name="Slide Number Placeholder 8"/>
          <p:cNvSpPr>
            <a:spLocks noGrp="1"/>
          </p:cNvSpPr>
          <p:nvPr>
            <p:ph type="sldNum" sz="quarter" idx="12"/>
          </p:nvPr>
        </p:nvSpPr>
        <p:spPr/>
        <p:txBody>
          <a:bodyPr/>
          <a:lstStyle/>
          <a:p>
            <a:fld id="{CE3B8969-589A-4ABC-A37D-6EEA2B42E343}" type="slidenum">
              <a:rPr lang="hu-HU" smtClean="0"/>
              <a:t>‹#›</a:t>
            </a:fld>
            <a:endParaRPr lang="hu-HU" dirty="0"/>
          </a:p>
        </p:txBody>
      </p:sp>
    </p:spTree>
    <p:extLst>
      <p:ext uri="{BB962C8B-B14F-4D97-AF65-F5344CB8AC3E}">
        <p14:creationId xmlns:p14="http://schemas.microsoft.com/office/powerpoint/2010/main" val="780470045"/>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Cím és tartalom">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A419EDE7-10AE-458A-AD0B-9D04F18A10DA}"/>
              </a:ext>
            </a:extLst>
          </p:cNvPr>
          <p:cNvSpPr>
            <a:spLocks noGrp="1"/>
          </p:cNvSpPr>
          <p:nvPr>
            <p:ph type="title"/>
          </p:nvPr>
        </p:nvSpPr>
        <p:spPr/>
        <p:txBody>
          <a:bodyPr/>
          <a:lstStyle/>
          <a:p>
            <a:r>
              <a:rPr lang="hu-HU"/>
              <a:t>Mintacím szerkesztése</a:t>
            </a:r>
          </a:p>
        </p:txBody>
      </p:sp>
      <p:sp>
        <p:nvSpPr>
          <p:cNvPr id="3" name="Tartalom helye 2">
            <a:extLst>
              <a:ext uri="{FF2B5EF4-FFF2-40B4-BE49-F238E27FC236}">
                <a16:creationId xmlns:a16="http://schemas.microsoft.com/office/drawing/2014/main" id="{95F46665-AD7C-43FF-8E44-B3E50D71DB43}"/>
              </a:ext>
            </a:extLst>
          </p:cNvPr>
          <p:cNvSpPr>
            <a:spLocks noGrp="1"/>
          </p:cNvSpPr>
          <p:nvPr>
            <p:ph idx="1"/>
          </p:nvPr>
        </p:nvSpPr>
        <p:spPr/>
        <p:txBody>
          <a:body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4" name="Dátum helye 3">
            <a:extLst>
              <a:ext uri="{FF2B5EF4-FFF2-40B4-BE49-F238E27FC236}">
                <a16:creationId xmlns:a16="http://schemas.microsoft.com/office/drawing/2014/main" id="{28525F44-CE00-44B6-B106-10F5A737BA93}"/>
              </a:ext>
            </a:extLst>
          </p:cNvPr>
          <p:cNvSpPr>
            <a:spLocks noGrp="1"/>
          </p:cNvSpPr>
          <p:nvPr>
            <p:ph type="dt" sz="half" idx="10"/>
          </p:nvPr>
        </p:nvSpPr>
        <p:spPr/>
        <p:txBody>
          <a:bodyPr/>
          <a:lstStyle/>
          <a:p>
            <a:fld id="{48897A84-1689-4786-8D2E-2C3A8548FA85}" type="datetimeFigureOut">
              <a:rPr lang="hu-HU" smtClean="0"/>
              <a:t>2021. 10. 18.</a:t>
            </a:fld>
            <a:endParaRPr lang="hu-HU"/>
          </a:p>
        </p:txBody>
      </p:sp>
      <p:sp>
        <p:nvSpPr>
          <p:cNvPr id="5" name="Élőláb helye 4">
            <a:extLst>
              <a:ext uri="{FF2B5EF4-FFF2-40B4-BE49-F238E27FC236}">
                <a16:creationId xmlns:a16="http://schemas.microsoft.com/office/drawing/2014/main" id="{6DFF4BAE-9038-4F5C-8210-2193E49EDBA2}"/>
              </a:ext>
            </a:extLst>
          </p:cNvPr>
          <p:cNvSpPr>
            <a:spLocks noGrp="1"/>
          </p:cNvSpPr>
          <p:nvPr>
            <p:ph type="ftr" sz="quarter" idx="11"/>
          </p:nvPr>
        </p:nvSpPr>
        <p:spPr/>
        <p:txBody>
          <a:bodyPr/>
          <a:lstStyle/>
          <a:p>
            <a:endParaRPr lang="hu-HU"/>
          </a:p>
        </p:txBody>
      </p:sp>
      <p:sp>
        <p:nvSpPr>
          <p:cNvPr id="6" name="Dia számának helye 5">
            <a:extLst>
              <a:ext uri="{FF2B5EF4-FFF2-40B4-BE49-F238E27FC236}">
                <a16:creationId xmlns:a16="http://schemas.microsoft.com/office/drawing/2014/main" id="{BF7F65AB-B0FF-4CB6-8F8F-0EBA3EE0EEE2}"/>
              </a:ext>
            </a:extLst>
          </p:cNvPr>
          <p:cNvSpPr>
            <a:spLocks noGrp="1"/>
          </p:cNvSpPr>
          <p:nvPr>
            <p:ph type="sldNum" sz="quarter" idx="12"/>
          </p:nvPr>
        </p:nvSpPr>
        <p:spPr/>
        <p:txBody>
          <a:bodyPr/>
          <a:lstStyle/>
          <a:p>
            <a:fld id="{77B4A127-6AB5-4330-AC0B-629390070A11}" type="slidenum">
              <a:rPr lang="hu-HU" smtClean="0"/>
              <a:t>‹#›</a:t>
            </a:fld>
            <a:endParaRPr lang="hu-HU"/>
          </a:p>
        </p:txBody>
      </p:sp>
    </p:spTree>
    <p:extLst>
      <p:ext uri="{BB962C8B-B14F-4D97-AF65-F5344CB8AC3E}">
        <p14:creationId xmlns:p14="http://schemas.microsoft.com/office/powerpoint/2010/main" val="12245890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zakaszfejléc">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70E78D95-6CC1-43B0-BA19-9490403960B0}"/>
              </a:ext>
            </a:extLst>
          </p:cNvPr>
          <p:cNvSpPr>
            <a:spLocks noGrp="1"/>
          </p:cNvSpPr>
          <p:nvPr>
            <p:ph type="title"/>
          </p:nvPr>
        </p:nvSpPr>
        <p:spPr>
          <a:xfrm>
            <a:off x="831850" y="1709738"/>
            <a:ext cx="10515600" cy="2852737"/>
          </a:xfrm>
        </p:spPr>
        <p:txBody>
          <a:bodyPr anchor="b"/>
          <a:lstStyle>
            <a:lvl1pPr>
              <a:defRPr sz="6000"/>
            </a:lvl1pPr>
          </a:lstStyle>
          <a:p>
            <a:r>
              <a:rPr lang="hu-HU"/>
              <a:t>Mintacím szerkesztése</a:t>
            </a:r>
          </a:p>
        </p:txBody>
      </p:sp>
      <p:sp>
        <p:nvSpPr>
          <p:cNvPr id="3" name="Szöveg helye 2">
            <a:extLst>
              <a:ext uri="{FF2B5EF4-FFF2-40B4-BE49-F238E27FC236}">
                <a16:creationId xmlns:a16="http://schemas.microsoft.com/office/drawing/2014/main" id="{407F875B-2236-461D-A4F3-208E3C01D56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hu-HU"/>
              <a:t>Mintaszöveg szerkesztése</a:t>
            </a:r>
          </a:p>
        </p:txBody>
      </p:sp>
      <p:sp>
        <p:nvSpPr>
          <p:cNvPr id="4" name="Dátum helye 3">
            <a:extLst>
              <a:ext uri="{FF2B5EF4-FFF2-40B4-BE49-F238E27FC236}">
                <a16:creationId xmlns:a16="http://schemas.microsoft.com/office/drawing/2014/main" id="{DC0931E3-5CF7-4EEB-9F16-E989F6D61155}"/>
              </a:ext>
            </a:extLst>
          </p:cNvPr>
          <p:cNvSpPr>
            <a:spLocks noGrp="1"/>
          </p:cNvSpPr>
          <p:nvPr>
            <p:ph type="dt" sz="half" idx="10"/>
          </p:nvPr>
        </p:nvSpPr>
        <p:spPr/>
        <p:txBody>
          <a:bodyPr/>
          <a:lstStyle/>
          <a:p>
            <a:fld id="{48897A84-1689-4786-8D2E-2C3A8548FA85}" type="datetimeFigureOut">
              <a:rPr lang="hu-HU" smtClean="0"/>
              <a:t>2021. 10. 18.</a:t>
            </a:fld>
            <a:endParaRPr lang="hu-HU"/>
          </a:p>
        </p:txBody>
      </p:sp>
      <p:sp>
        <p:nvSpPr>
          <p:cNvPr id="5" name="Élőláb helye 4">
            <a:extLst>
              <a:ext uri="{FF2B5EF4-FFF2-40B4-BE49-F238E27FC236}">
                <a16:creationId xmlns:a16="http://schemas.microsoft.com/office/drawing/2014/main" id="{380CAFBD-9E58-4E56-889B-58C46D027E37}"/>
              </a:ext>
            </a:extLst>
          </p:cNvPr>
          <p:cNvSpPr>
            <a:spLocks noGrp="1"/>
          </p:cNvSpPr>
          <p:nvPr>
            <p:ph type="ftr" sz="quarter" idx="11"/>
          </p:nvPr>
        </p:nvSpPr>
        <p:spPr/>
        <p:txBody>
          <a:bodyPr/>
          <a:lstStyle/>
          <a:p>
            <a:endParaRPr lang="hu-HU"/>
          </a:p>
        </p:txBody>
      </p:sp>
      <p:sp>
        <p:nvSpPr>
          <p:cNvPr id="6" name="Dia számának helye 5">
            <a:extLst>
              <a:ext uri="{FF2B5EF4-FFF2-40B4-BE49-F238E27FC236}">
                <a16:creationId xmlns:a16="http://schemas.microsoft.com/office/drawing/2014/main" id="{A520A89A-D72B-4AA8-B6BF-37B0EF1D6F84}"/>
              </a:ext>
            </a:extLst>
          </p:cNvPr>
          <p:cNvSpPr>
            <a:spLocks noGrp="1"/>
          </p:cNvSpPr>
          <p:nvPr>
            <p:ph type="sldNum" sz="quarter" idx="12"/>
          </p:nvPr>
        </p:nvSpPr>
        <p:spPr/>
        <p:txBody>
          <a:bodyPr/>
          <a:lstStyle/>
          <a:p>
            <a:fld id="{77B4A127-6AB5-4330-AC0B-629390070A11}" type="slidenum">
              <a:rPr lang="hu-HU" smtClean="0"/>
              <a:t>‹#›</a:t>
            </a:fld>
            <a:endParaRPr lang="hu-HU"/>
          </a:p>
        </p:txBody>
      </p:sp>
    </p:spTree>
    <p:extLst>
      <p:ext uri="{BB962C8B-B14F-4D97-AF65-F5344CB8AC3E}">
        <p14:creationId xmlns:p14="http://schemas.microsoft.com/office/powerpoint/2010/main" val="39196832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tartalomrész">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52A81165-E8B6-4782-AFEC-625DC3D8EFA2}"/>
              </a:ext>
            </a:extLst>
          </p:cNvPr>
          <p:cNvSpPr>
            <a:spLocks noGrp="1"/>
          </p:cNvSpPr>
          <p:nvPr>
            <p:ph type="title"/>
          </p:nvPr>
        </p:nvSpPr>
        <p:spPr/>
        <p:txBody>
          <a:bodyPr/>
          <a:lstStyle/>
          <a:p>
            <a:r>
              <a:rPr lang="hu-HU"/>
              <a:t>Mintacím szerkesztése</a:t>
            </a:r>
          </a:p>
        </p:txBody>
      </p:sp>
      <p:sp>
        <p:nvSpPr>
          <p:cNvPr id="3" name="Tartalom helye 2">
            <a:extLst>
              <a:ext uri="{FF2B5EF4-FFF2-40B4-BE49-F238E27FC236}">
                <a16:creationId xmlns:a16="http://schemas.microsoft.com/office/drawing/2014/main" id="{A18E8762-E529-4ECF-9003-A4DFEA09AD48}"/>
              </a:ext>
            </a:extLst>
          </p:cNvPr>
          <p:cNvSpPr>
            <a:spLocks noGrp="1"/>
          </p:cNvSpPr>
          <p:nvPr>
            <p:ph sz="half" idx="1"/>
          </p:nvPr>
        </p:nvSpPr>
        <p:spPr>
          <a:xfrm>
            <a:off x="838200" y="1825625"/>
            <a:ext cx="5181600" cy="4351338"/>
          </a:xfrm>
        </p:spPr>
        <p:txBody>
          <a:body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4" name="Tartalom helye 3">
            <a:extLst>
              <a:ext uri="{FF2B5EF4-FFF2-40B4-BE49-F238E27FC236}">
                <a16:creationId xmlns:a16="http://schemas.microsoft.com/office/drawing/2014/main" id="{0F29AD6E-6A70-4C1B-820A-595AEAE7A235}"/>
              </a:ext>
            </a:extLst>
          </p:cNvPr>
          <p:cNvSpPr>
            <a:spLocks noGrp="1"/>
          </p:cNvSpPr>
          <p:nvPr>
            <p:ph sz="half" idx="2"/>
          </p:nvPr>
        </p:nvSpPr>
        <p:spPr>
          <a:xfrm>
            <a:off x="6172200" y="1825625"/>
            <a:ext cx="5181600" cy="4351338"/>
          </a:xfrm>
        </p:spPr>
        <p:txBody>
          <a:body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5" name="Dátum helye 4">
            <a:extLst>
              <a:ext uri="{FF2B5EF4-FFF2-40B4-BE49-F238E27FC236}">
                <a16:creationId xmlns:a16="http://schemas.microsoft.com/office/drawing/2014/main" id="{6F7E94E2-CABF-45FC-9D4F-D82169D969AC}"/>
              </a:ext>
            </a:extLst>
          </p:cNvPr>
          <p:cNvSpPr>
            <a:spLocks noGrp="1"/>
          </p:cNvSpPr>
          <p:nvPr>
            <p:ph type="dt" sz="half" idx="10"/>
          </p:nvPr>
        </p:nvSpPr>
        <p:spPr/>
        <p:txBody>
          <a:bodyPr/>
          <a:lstStyle/>
          <a:p>
            <a:fld id="{48897A84-1689-4786-8D2E-2C3A8548FA85}" type="datetimeFigureOut">
              <a:rPr lang="hu-HU" smtClean="0"/>
              <a:t>2021. 10. 18.</a:t>
            </a:fld>
            <a:endParaRPr lang="hu-HU"/>
          </a:p>
        </p:txBody>
      </p:sp>
      <p:sp>
        <p:nvSpPr>
          <p:cNvPr id="6" name="Élőláb helye 5">
            <a:extLst>
              <a:ext uri="{FF2B5EF4-FFF2-40B4-BE49-F238E27FC236}">
                <a16:creationId xmlns:a16="http://schemas.microsoft.com/office/drawing/2014/main" id="{93D89CCF-FD09-4AC3-9C95-E46478FDF7CC}"/>
              </a:ext>
            </a:extLst>
          </p:cNvPr>
          <p:cNvSpPr>
            <a:spLocks noGrp="1"/>
          </p:cNvSpPr>
          <p:nvPr>
            <p:ph type="ftr" sz="quarter" idx="11"/>
          </p:nvPr>
        </p:nvSpPr>
        <p:spPr/>
        <p:txBody>
          <a:bodyPr/>
          <a:lstStyle/>
          <a:p>
            <a:endParaRPr lang="hu-HU"/>
          </a:p>
        </p:txBody>
      </p:sp>
      <p:sp>
        <p:nvSpPr>
          <p:cNvPr id="7" name="Dia számának helye 6">
            <a:extLst>
              <a:ext uri="{FF2B5EF4-FFF2-40B4-BE49-F238E27FC236}">
                <a16:creationId xmlns:a16="http://schemas.microsoft.com/office/drawing/2014/main" id="{9E02232B-9BDC-45F2-8E4F-332EB02E0843}"/>
              </a:ext>
            </a:extLst>
          </p:cNvPr>
          <p:cNvSpPr>
            <a:spLocks noGrp="1"/>
          </p:cNvSpPr>
          <p:nvPr>
            <p:ph type="sldNum" sz="quarter" idx="12"/>
          </p:nvPr>
        </p:nvSpPr>
        <p:spPr/>
        <p:txBody>
          <a:bodyPr/>
          <a:lstStyle/>
          <a:p>
            <a:fld id="{77B4A127-6AB5-4330-AC0B-629390070A11}" type="slidenum">
              <a:rPr lang="hu-HU" smtClean="0"/>
              <a:t>‹#›</a:t>
            </a:fld>
            <a:endParaRPr lang="hu-HU"/>
          </a:p>
        </p:txBody>
      </p:sp>
    </p:spTree>
    <p:extLst>
      <p:ext uri="{BB962C8B-B14F-4D97-AF65-F5344CB8AC3E}">
        <p14:creationId xmlns:p14="http://schemas.microsoft.com/office/powerpoint/2010/main" val="33612807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Összehasonlítás">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1260A03A-009B-4A99-AB64-2477E85FF950}"/>
              </a:ext>
            </a:extLst>
          </p:cNvPr>
          <p:cNvSpPr>
            <a:spLocks noGrp="1"/>
          </p:cNvSpPr>
          <p:nvPr>
            <p:ph type="title"/>
          </p:nvPr>
        </p:nvSpPr>
        <p:spPr>
          <a:xfrm>
            <a:off x="839788" y="365125"/>
            <a:ext cx="10515600" cy="1325563"/>
          </a:xfrm>
        </p:spPr>
        <p:txBody>
          <a:bodyPr/>
          <a:lstStyle/>
          <a:p>
            <a:r>
              <a:rPr lang="hu-HU"/>
              <a:t>Mintacím szerkesztése</a:t>
            </a:r>
          </a:p>
        </p:txBody>
      </p:sp>
      <p:sp>
        <p:nvSpPr>
          <p:cNvPr id="3" name="Szöveg helye 2">
            <a:extLst>
              <a:ext uri="{FF2B5EF4-FFF2-40B4-BE49-F238E27FC236}">
                <a16:creationId xmlns:a16="http://schemas.microsoft.com/office/drawing/2014/main" id="{D5E34DFC-5751-4E22-BFA9-707499BA9B8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u-HU"/>
              <a:t>Mintaszöveg szerkesztése</a:t>
            </a:r>
          </a:p>
        </p:txBody>
      </p:sp>
      <p:sp>
        <p:nvSpPr>
          <p:cNvPr id="4" name="Tartalom helye 3">
            <a:extLst>
              <a:ext uri="{FF2B5EF4-FFF2-40B4-BE49-F238E27FC236}">
                <a16:creationId xmlns:a16="http://schemas.microsoft.com/office/drawing/2014/main" id="{63FD3E49-E107-4765-93E0-ECABECA5EE80}"/>
              </a:ext>
            </a:extLst>
          </p:cNvPr>
          <p:cNvSpPr>
            <a:spLocks noGrp="1"/>
          </p:cNvSpPr>
          <p:nvPr>
            <p:ph sz="half" idx="2"/>
          </p:nvPr>
        </p:nvSpPr>
        <p:spPr>
          <a:xfrm>
            <a:off x="839788" y="2505075"/>
            <a:ext cx="5157787" cy="3684588"/>
          </a:xfrm>
        </p:spPr>
        <p:txBody>
          <a:body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5" name="Szöveg helye 4">
            <a:extLst>
              <a:ext uri="{FF2B5EF4-FFF2-40B4-BE49-F238E27FC236}">
                <a16:creationId xmlns:a16="http://schemas.microsoft.com/office/drawing/2014/main" id="{1A2E8465-0132-48F8-9144-51E681ABC80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u-HU"/>
              <a:t>Mintaszöveg szerkesztése</a:t>
            </a:r>
          </a:p>
        </p:txBody>
      </p:sp>
      <p:sp>
        <p:nvSpPr>
          <p:cNvPr id="6" name="Tartalom helye 5">
            <a:extLst>
              <a:ext uri="{FF2B5EF4-FFF2-40B4-BE49-F238E27FC236}">
                <a16:creationId xmlns:a16="http://schemas.microsoft.com/office/drawing/2014/main" id="{EEBBA8F9-8818-4881-9A98-897729F69D7D}"/>
              </a:ext>
            </a:extLst>
          </p:cNvPr>
          <p:cNvSpPr>
            <a:spLocks noGrp="1"/>
          </p:cNvSpPr>
          <p:nvPr>
            <p:ph sz="quarter" idx="4"/>
          </p:nvPr>
        </p:nvSpPr>
        <p:spPr>
          <a:xfrm>
            <a:off x="6172200" y="2505075"/>
            <a:ext cx="5183188" cy="3684588"/>
          </a:xfrm>
        </p:spPr>
        <p:txBody>
          <a:body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7" name="Dátum helye 6">
            <a:extLst>
              <a:ext uri="{FF2B5EF4-FFF2-40B4-BE49-F238E27FC236}">
                <a16:creationId xmlns:a16="http://schemas.microsoft.com/office/drawing/2014/main" id="{FA40847E-7DD0-4739-8ADC-800BA86D3861}"/>
              </a:ext>
            </a:extLst>
          </p:cNvPr>
          <p:cNvSpPr>
            <a:spLocks noGrp="1"/>
          </p:cNvSpPr>
          <p:nvPr>
            <p:ph type="dt" sz="half" idx="10"/>
          </p:nvPr>
        </p:nvSpPr>
        <p:spPr/>
        <p:txBody>
          <a:bodyPr/>
          <a:lstStyle/>
          <a:p>
            <a:fld id="{48897A84-1689-4786-8D2E-2C3A8548FA85}" type="datetimeFigureOut">
              <a:rPr lang="hu-HU" smtClean="0"/>
              <a:t>2021. 10. 18.</a:t>
            </a:fld>
            <a:endParaRPr lang="hu-HU"/>
          </a:p>
        </p:txBody>
      </p:sp>
      <p:sp>
        <p:nvSpPr>
          <p:cNvPr id="8" name="Élőláb helye 7">
            <a:extLst>
              <a:ext uri="{FF2B5EF4-FFF2-40B4-BE49-F238E27FC236}">
                <a16:creationId xmlns:a16="http://schemas.microsoft.com/office/drawing/2014/main" id="{3F589322-1919-4AF1-B061-161B15DEF11B}"/>
              </a:ext>
            </a:extLst>
          </p:cNvPr>
          <p:cNvSpPr>
            <a:spLocks noGrp="1"/>
          </p:cNvSpPr>
          <p:nvPr>
            <p:ph type="ftr" sz="quarter" idx="11"/>
          </p:nvPr>
        </p:nvSpPr>
        <p:spPr/>
        <p:txBody>
          <a:bodyPr/>
          <a:lstStyle/>
          <a:p>
            <a:endParaRPr lang="hu-HU"/>
          </a:p>
        </p:txBody>
      </p:sp>
      <p:sp>
        <p:nvSpPr>
          <p:cNvPr id="9" name="Dia számának helye 8">
            <a:extLst>
              <a:ext uri="{FF2B5EF4-FFF2-40B4-BE49-F238E27FC236}">
                <a16:creationId xmlns:a16="http://schemas.microsoft.com/office/drawing/2014/main" id="{D39D8CB4-7B6F-4526-94E3-BBB804FEADFC}"/>
              </a:ext>
            </a:extLst>
          </p:cNvPr>
          <p:cNvSpPr>
            <a:spLocks noGrp="1"/>
          </p:cNvSpPr>
          <p:nvPr>
            <p:ph type="sldNum" sz="quarter" idx="12"/>
          </p:nvPr>
        </p:nvSpPr>
        <p:spPr/>
        <p:txBody>
          <a:bodyPr/>
          <a:lstStyle/>
          <a:p>
            <a:fld id="{77B4A127-6AB5-4330-AC0B-629390070A11}" type="slidenum">
              <a:rPr lang="hu-HU" smtClean="0"/>
              <a:t>‹#›</a:t>
            </a:fld>
            <a:endParaRPr lang="hu-HU"/>
          </a:p>
        </p:txBody>
      </p:sp>
    </p:spTree>
    <p:extLst>
      <p:ext uri="{BB962C8B-B14F-4D97-AF65-F5344CB8AC3E}">
        <p14:creationId xmlns:p14="http://schemas.microsoft.com/office/powerpoint/2010/main" val="341445062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Csak cím">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D9052F85-946E-46B1-BBB3-E80D6E7E8A4B}"/>
              </a:ext>
            </a:extLst>
          </p:cNvPr>
          <p:cNvSpPr>
            <a:spLocks noGrp="1"/>
          </p:cNvSpPr>
          <p:nvPr>
            <p:ph type="title"/>
          </p:nvPr>
        </p:nvSpPr>
        <p:spPr/>
        <p:txBody>
          <a:bodyPr/>
          <a:lstStyle/>
          <a:p>
            <a:r>
              <a:rPr lang="hu-HU"/>
              <a:t>Mintacím szerkesztése</a:t>
            </a:r>
          </a:p>
        </p:txBody>
      </p:sp>
      <p:sp>
        <p:nvSpPr>
          <p:cNvPr id="3" name="Dátum helye 2">
            <a:extLst>
              <a:ext uri="{FF2B5EF4-FFF2-40B4-BE49-F238E27FC236}">
                <a16:creationId xmlns:a16="http://schemas.microsoft.com/office/drawing/2014/main" id="{B82C2606-8D8E-40E6-ABBA-68D270B03FA7}"/>
              </a:ext>
            </a:extLst>
          </p:cNvPr>
          <p:cNvSpPr>
            <a:spLocks noGrp="1"/>
          </p:cNvSpPr>
          <p:nvPr>
            <p:ph type="dt" sz="half" idx="10"/>
          </p:nvPr>
        </p:nvSpPr>
        <p:spPr/>
        <p:txBody>
          <a:bodyPr/>
          <a:lstStyle/>
          <a:p>
            <a:fld id="{48897A84-1689-4786-8D2E-2C3A8548FA85}" type="datetimeFigureOut">
              <a:rPr lang="hu-HU" smtClean="0"/>
              <a:t>2021. 10. 18.</a:t>
            </a:fld>
            <a:endParaRPr lang="hu-HU"/>
          </a:p>
        </p:txBody>
      </p:sp>
      <p:sp>
        <p:nvSpPr>
          <p:cNvPr id="4" name="Élőláb helye 3">
            <a:extLst>
              <a:ext uri="{FF2B5EF4-FFF2-40B4-BE49-F238E27FC236}">
                <a16:creationId xmlns:a16="http://schemas.microsoft.com/office/drawing/2014/main" id="{287246D3-3F9A-462A-B30B-0CF8B66CD951}"/>
              </a:ext>
            </a:extLst>
          </p:cNvPr>
          <p:cNvSpPr>
            <a:spLocks noGrp="1"/>
          </p:cNvSpPr>
          <p:nvPr>
            <p:ph type="ftr" sz="quarter" idx="11"/>
          </p:nvPr>
        </p:nvSpPr>
        <p:spPr/>
        <p:txBody>
          <a:bodyPr/>
          <a:lstStyle/>
          <a:p>
            <a:endParaRPr lang="hu-HU"/>
          </a:p>
        </p:txBody>
      </p:sp>
      <p:sp>
        <p:nvSpPr>
          <p:cNvPr id="5" name="Dia számának helye 4">
            <a:extLst>
              <a:ext uri="{FF2B5EF4-FFF2-40B4-BE49-F238E27FC236}">
                <a16:creationId xmlns:a16="http://schemas.microsoft.com/office/drawing/2014/main" id="{E8995977-2DA6-4F6C-8BA0-6B075D0DE174}"/>
              </a:ext>
            </a:extLst>
          </p:cNvPr>
          <p:cNvSpPr>
            <a:spLocks noGrp="1"/>
          </p:cNvSpPr>
          <p:nvPr>
            <p:ph type="sldNum" sz="quarter" idx="12"/>
          </p:nvPr>
        </p:nvSpPr>
        <p:spPr/>
        <p:txBody>
          <a:bodyPr/>
          <a:lstStyle/>
          <a:p>
            <a:fld id="{77B4A127-6AB5-4330-AC0B-629390070A11}" type="slidenum">
              <a:rPr lang="hu-HU" smtClean="0"/>
              <a:t>‹#›</a:t>
            </a:fld>
            <a:endParaRPr lang="hu-HU"/>
          </a:p>
        </p:txBody>
      </p:sp>
    </p:spTree>
    <p:extLst>
      <p:ext uri="{BB962C8B-B14F-4D97-AF65-F5344CB8AC3E}">
        <p14:creationId xmlns:p14="http://schemas.microsoft.com/office/powerpoint/2010/main" val="406437478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Üres">
    <p:spTree>
      <p:nvGrpSpPr>
        <p:cNvPr id="1" name=""/>
        <p:cNvGrpSpPr/>
        <p:nvPr/>
      </p:nvGrpSpPr>
      <p:grpSpPr>
        <a:xfrm>
          <a:off x="0" y="0"/>
          <a:ext cx="0" cy="0"/>
          <a:chOff x="0" y="0"/>
          <a:chExt cx="0" cy="0"/>
        </a:xfrm>
      </p:grpSpPr>
      <p:sp>
        <p:nvSpPr>
          <p:cNvPr id="2" name="Dátum helye 1">
            <a:extLst>
              <a:ext uri="{FF2B5EF4-FFF2-40B4-BE49-F238E27FC236}">
                <a16:creationId xmlns:a16="http://schemas.microsoft.com/office/drawing/2014/main" id="{18561059-4D35-42D8-86CB-E5E7FEC62E28}"/>
              </a:ext>
            </a:extLst>
          </p:cNvPr>
          <p:cNvSpPr>
            <a:spLocks noGrp="1"/>
          </p:cNvSpPr>
          <p:nvPr>
            <p:ph type="dt" sz="half" idx="10"/>
          </p:nvPr>
        </p:nvSpPr>
        <p:spPr/>
        <p:txBody>
          <a:bodyPr/>
          <a:lstStyle/>
          <a:p>
            <a:fld id="{48897A84-1689-4786-8D2E-2C3A8548FA85}" type="datetimeFigureOut">
              <a:rPr lang="hu-HU" smtClean="0"/>
              <a:t>2021. 10. 18.</a:t>
            </a:fld>
            <a:endParaRPr lang="hu-HU"/>
          </a:p>
        </p:txBody>
      </p:sp>
      <p:sp>
        <p:nvSpPr>
          <p:cNvPr id="3" name="Élőláb helye 2">
            <a:extLst>
              <a:ext uri="{FF2B5EF4-FFF2-40B4-BE49-F238E27FC236}">
                <a16:creationId xmlns:a16="http://schemas.microsoft.com/office/drawing/2014/main" id="{C3774F8C-0E07-44DA-A08A-9EB4CDACFCB5}"/>
              </a:ext>
            </a:extLst>
          </p:cNvPr>
          <p:cNvSpPr>
            <a:spLocks noGrp="1"/>
          </p:cNvSpPr>
          <p:nvPr>
            <p:ph type="ftr" sz="quarter" idx="11"/>
          </p:nvPr>
        </p:nvSpPr>
        <p:spPr/>
        <p:txBody>
          <a:bodyPr/>
          <a:lstStyle/>
          <a:p>
            <a:endParaRPr lang="hu-HU"/>
          </a:p>
        </p:txBody>
      </p:sp>
      <p:sp>
        <p:nvSpPr>
          <p:cNvPr id="4" name="Dia számának helye 3">
            <a:extLst>
              <a:ext uri="{FF2B5EF4-FFF2-40B4-BE49-F238E27FC236}">
                <a16:creationId xmlns:a16="http://schemas.microsoft.com/office/drawing/2014/main" id="{E3CA54CE-BBB3-42CB-8820-1384154110DA}"/>
              </a:ext>
            </a:extLst>
          </p:cNvPr>
          <p:cNvSpPr>
            <a:spLocks noGrp="1"/>
          </p:cNvSpPr>
          <p:nvPr>
            <p:ph type="sldNum" sz="quarter" idx="12"/>
          </p:nvPr>
        </p:nvSpPr>
        <p:spPr/>
        <p:txBody>
          <a:bodyPr/>
          <a:lstStyle/>
          <a:p>
            <a:fld id="{77B4A127-6AB5-4330-AC0B-629390070A11}" type="slidenum">
              <a:rPr lang="hu-HU" smtClean="0"/>
              <a:t>‹#›</a:t>
            </a:fld>
            <a:endParaRPr lang="hu-HU"/>
          </a:p>
        </p:txBody>
      </p:sp>
    </p:spTree>
    <p:extLst>
      <p:ext uri="{BB962C8B-B14F-4D97-AF65-F5344CB8AC3E}">
        <p14:creationId xmlns:p14="http://schemas.microsoft.com/office/powerpoint/2010/main" val="41374117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Tartalomrész képaláírással">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17C8E80B-E3A3-4B12-9FF0-BF72574E30E5}"/>
              </a:ext>
            </a:extLst>
          </p:cNvPr>
          <p:cNvSpPr>
            <a:spLocks noGrp="1"/>
          </p:cNvSpPr>
          <p:nvPr>
            <p:ph type="title"/>
          </p:nvPr>
        </p:nvSpPr>
        <p:spPr>
          <a:xfrm>
            <a:off x="839788" y="457200"/>
            <a:ext cx="3932237" cy="1600200"/>
          </a:xfrm>
        </p:spPr>
        <p:txBody>
          <a:bodyPr anchor="b"/>
          <a:lstStyle>
            <a:lvl1pPr>
              <a:defRPr sz="3200"/>
            </a:lvl1pPr>
          </a:lstStyle>
          <a:p>
            <a:r>
              <a:rPr lang="hu-HU"/>
              <a:t>Mintacím szerkesztése</a:t>
            </a:r>
          </a:p>
        </p:txBody>
      </p:sp>
      <p:sp>
        <p:nvSpPr>
          <p:cNvPr id="3" name="Tartalom helye 2">
            <a:extLst>
              <a:ext uri="{FF2B5EF4-FFF2-40B4-BE49-F238E27FC236}">
                <a16:creationId xmlns:a16="http://schemas.microsoft.com/office/drawing/2014/main" id="{5AEC51A8-C377-4743-B097-D85DEB81254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4" name="Szöveg helye 3">
            <a:extLst>
              <a:ext uri="{FF2B5EF4-FFF2-40B4-BE49-F238E27FC236}">
                <a16:creationId xmlns:a16="http://schemas.microsoft.com/office/drawing/2014/main" id="{40DF0209-B8AA-469F-85A5-C317B82A74B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hu-HU"/>
              <a:t>Mintaszöveg szerkesztése</a:t>
            </a:r>
          </a:p>
        </p:txBody>
      </p:sp>
      <p:sp>
        <p:nvSpPr>
          <p:cNvPr id="5" name="Dátum helye 4">
            <a:extLst>
              <a:ext uri="{FF2B5EF4-FFF2-40B4-BE49-F238E27FC236}">
                <a16:creationId xmlns:a16="http://schemas.microsoft.com/office/drawing/2014/main" id="{3C3B444C-7276-493B-B1F5-9661B727DC16}"/>
              </a:ext>
            </a:extLst>
          </p:cNvPr>
          <p:cNvSpPr>
            <a:spLocks noGrp="1"/>
          </p:cNvSpPr>
          <p:nvPr>
            <p:ph type="dt" sz="half" idx="10"/>
          </p:nvPr>
        </p:nvSpPr>
        <p:spPr/>
        <p:txBody>
          <a:bodyPr/>
          <a:lstStyle/>
          <a:p>
            <a:fld id="{48897A84-1689-4786-8D2E-2C3A8548FA85}" type="datetimeFigureOut">
              <a:rPr lang="hu-HU" smtClean="0"/>
              <a:t>2021. 10. 18.</a:t>
            </a:fld>
            <a:endParaRPr lang="hu-HU"/>
          </a:p>
        </p:txBody>
      </p:sp>
      <p:sp>
        <p:nvSpPr>
          <p:cNvPr id="6" name="Élőláb helye 5">
            <a:extLst>
              <a:ext uri="{FF2B5EF4-FFF2-40B4-BE49-F238E27FC236}">
                <a16:creationId xmlns:a16="http://schemas.microsoft.com/office/drawing/2014/main" id="{E6809A77-CF38-4AD2-896F-604C1170938F}"/>
              </a:ext>
            </a:extLst>
          </p:cNvPr>
          <p:cNvSpPr>
            <a:spLocks noGrp="1"/>
          </p:cNvSpPr>
          <p:nvPr>
            <p:ph type="ftr" sz="quarter" idx="11"/>
          </p:nvPr>
        </p:nvSpPr>
        <p:spPr/>
        <p:txBody>
          <a:bodyPr/>
          <a:lstStyle/>
          <a:p>
            <a:endParaRPr lang="hu-HU"/>
          </a:p>
        </p:txBody>
      </p:sp>
      <p:sp>
        <p:nvSpPr>
          <p:cNvPr id="7" name="Dia számának helye 6">
            <a:extLst>
              <a:ext uri="{FF2B5EF4-FFF2-40B4-BE49-F238E27FC236}">
                <a16:creationId xmlns:a16="http://schemas.microsoft.com/office/drawing/2014/main" id="{8A9240BD-48A8-450A-83E8-B29C57B544C3}"/>
              </a:ext>
            </a:extLst>
          </p:cNvPr>
          <p:cNvSpPr>
            <a:spLocks noGrp="1"/>
          </p:cNvSpPr>
          <p:nvPr>
            <p:ph type="sldNum" sz="quarter" idx="12"/>
          </p:nvPr>
        </p:nvSpPr>
        <p:spPr/>
        <p:txBody>
          <a:bodyPr/>
          <a:lstStyle/>
          <a:p>
            <a:fld id="{77B4A127-6AB5-4330-AC0B-629390070A11}" type="slidenum">
              <a:rPr lang="hu-HU" smtClean="0"/>
              <a:t>‹#›</a:t>
            </a:fld>
            <a:endParaRPr lang="hu-HU"/>
          </a:p>
        </p:txBody>
      </p:sp>
    </p:spTree>
    <p:extLst>
      <p:ext uri="{BB962C8B-B14F-4D97-AF65-F5344CB8AC3E}">
        <p14:creationId xmlns:p14="http://schemas.microsoft.com/office/powerpoint/2010/main" val="38775628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Kép képaláírással">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9FD42805-52F8-42A4-8F0A-2B1D3D4E8BE4}"/>
              </a:ext>
            </a:extLst>
          </p:cNvPr>
          <p:cNvSpPr>
            <a:spLocks noGrp="1"/>
          </p:cNvSpPr>
          <p:nvPr>
            <p:ph type="title"/>
          </p:nvPr>
        </p:nvSpPr>
        <p:spPr>
          <a:xfrm>
            <a:off x="839788" y="457200"/>
            <a:ext cx="3932237" cy="1600200"/>
          </a:xfrm>
        </p:spPr>
        <p:txBody>
          <a:bodyPr anchor="b"/>
          <a:lstStyle>
            <a:lvl1pPr>
              <a:defRPr sz="3200"/>
            </a:lvl1pPr>
          </a:lstStyle>
          <a:p>
            <a:r>
              <a:rPr lang="hu-HU"/>
              <a:t>Mintacím szerkesztése</a:t>
            </a:r>
          </a:p>
        </p:txBody>
      </p:sp>
      <p:sp>
        <p:nvSpPr>
          <p:cNvPr id="3" name="Kép helye 2">
            <a:extLst>
              <a:ext uri="{FF2B5EF4-FFF2-40B4-BE49-F238E27FC236}">
                <a16:creationId xmlns:a16="http://schemas.microsoft.com/office/drawing/2014/main" id="{B7BB3E56-ECD1-4B85-AEC1-37216FB593C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hu-HU"/>
          </a:p>
        </p:txBody>
      </p:sp>
      <p:sp>
        <p:nvSpPr>
          <p:cNvPr id="4" name="Szöveg helye 3">
            <a:extLst>
              <a:ext uri="{FF2B5EF4-FFF2-40B4-BE49-F238E27FC236}">
                <a16:creationId xmlns:a16="http://schemas.microsoft.com/office/drawing/2014/main" id="{9F18FB6C-6597-496D-AB07-6E583E3E931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hu-HU"/>
              <a:t>Mintaszöveg szerkesztése</a:t>
            </a:r>
          </a:p>
        </p:txBody>
      </p:sp>
      <p:sp>
        <p:nvSpPr>
          <p:cNvPr id="5" name="Dátum helye 4">
            <a:extLst>
              <a:ext uri="{FF2B5EF4-FFF2-40B4-BE49-F238E27FC236}">
                <a16:creationId xmlns:a16="http://schemas.microsoft.com/office/drawing/2014/main" id="{D4B7530D-52F7-4C3E-8E2F-198183AED585}"/>
              </a:ext>
            </a:extLst>
          </p:cNvPr>
          <p:cNvSpPr>
            <a:spLocks noGrp="1"/>
          </p:cNvSpPr>
          <p:nvPr>
            <p:ph type="dt" sz="half" idx="10"/>
          </p:nvPr>
        </p:nvSpPr>
        <p:spPr/>
        <p:txBody>
          <a:bodyPr/>
          <a:lstStyle/>
          <a:p>
            <a:fld id="{48897A84-1689-4786-8D2E-2C3A8548FA85}" type="datetimeFigureOut">
              <a:rPr lang="hu-HU" smtClean="0"/>
              <a:t>2021. 10. 18.</a:t>
            </a:fld>
            <a:endParaRPr lang="hu-HU"/>
          </a:p>
        </p:txBody>
      </p:sp>
      <p:sp>
        <p:nvSpPr>
          <p:cNvPr id="6" name="Élőláb helye 5">
            <a:extLst>
              <a:ext uri="{FF2B5EF4-FFF2-40B4-BE49-F238E27FC236}">
                <a16:creationId xmlns:a16="http://schemas.microsoft.com/office/drawing/2014/main" id="{AAE5B352-ACB8-4616-AC87-4209196FAEA4}"/>
              </a:ext>
            </a:extLst>
          </p:cNvPr>
          <p:cNvSpPr>
            <a:spLocks noGrp="1"/>
          </p:cNvSpPr>
          <p:nvPr>
            <p:ph type="ftr" sz="quarter" idx="11"/>
          </p:nvPr>
        </p:nvSpPr>
        <p:spPr/>
        <p:txBody>
          <a:bodyPr/>
          <a:lstStyle/>
          <a:p>
            <a:endParaRPr lang="hu-HU"/>
          </a:p>
        </p:txBody>
      </p:sp>
      <p:sp>
        <p:nvSpPr>
          <p:cNvPr id="7" name="Dia számának helye 6">
            <a:extLst>
              <a:ext uri="{FF2B5EF4-FFF2-40B4-BE49-F238E27FC236}">
                <a16:creationId xmlns:a16="http://schemas.microsoft.com/office/drawing/2014/main" id="{8DF0209F-410E-4811-B1A5-9FAB556DBE2A}"/>
              </a:ext>
            </a:extLst>
          </p:cNvPr>
          <p:cNvSpPr>
            <a:spLocks noGrp="1"/>
          </p:cNvSpPr>
          <p:nvPr>
            <p:ph type="sldNum" sz="quarter" idx="12"/>
          </p:nvPr>
        </p:nvSpPr>
        <p:spPr/>
        <p:txBody>
          <a:bodyPr/>
          <a:lstStyle/>
          <a:p>
            <a:fld id="{77B4A127-6AB5-4330-AC0B-629390070A11}" type="slidenum">
              <a:rPr lang="hu-HU" smtClean="0"/>
              <a:t>‹#›</a:t>
            </a:fld>
            <a:endParaRPr lang="hu-HU"/>
          </a:p>
        </p:txBody>
      </p:sp>
    </p:spTree>
    <p:extLst>
      <p:ext uri="{BB962C8B-B14F-4D97-AF65-F5344CB8AC3E}">
        <p14:creationId xmlns:p14="http://schemas.microsoft.com/office/powerpoint/2010/main" val="422660100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theme" Target="../theme/theme2.xml"/><Relationship Id="rId1" Type="http://schemas.openxmlformats.org/officeDocument/2006/relationships/slideLayout" Target="../slideLayouts/slideLayout12.xml"/></Relationships>
</file>

<file path=ppt/slideMasters/_rels/slideMaster3.xml.rels><?xml version="1.0" encoding="UTF-8" standalone="yes"?>
<Relationships xmlns="http://schemas.openxmlformats.org/package/2006/relationships"><Relationship Id="rId3" Type="http://schemas.openxmlformats.org/officeDocument/2006/relationships/theme" Target="../theme/theme3.xml"/><Relationship Id="rId2" Type="http://schemas.openxmlformats.org/officeDocument/2006/relationships/slideLayout" Target="../slideLayouts/slideLayout14.xml"/><Relationship Id="rId1" Type="http://schemas.openxmlformats.org/officeDocument/2006/relationships/slideLayout" Target="../slideLayouts/slideLayout13.xml"/><Relationship Id="rId5" Type="http://schemas.openxmlformats.org/officeDocument/2006/relationships/image" Target="../media/image2.png"/><Relationship Id="rId4" Type="http://schemas.openxmlformats.org/officeDocument/2006/relationships/image" Target="../media/image1.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Cím helye 1">
            <a:extLst>
              <a:ext uri="{FF2B5EF4-FFF2-40B4-BE49-F238E27FC236}">
                <a16:creationId xmlns:a16="http://schemas.microsoft.com/office/drawing/2014/main" id="{C3A101AD-0001-4CCB-8DA8-F5F154EAE2F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hu-HU"/>
              <a:t>Mintacím szerkesztése</a:t>
            </a:r>
          </a:p>
        </p:txBody>
      </p:sp>
      <p:sp>
        <p:nvSpPr>
          <p:cNvPr id="3" name="Szöveg helye 2">
            <a:extLst>
              <a:ext uri="{FF2B5EF4-FFF2-40B4-BE49-F238E27FC236}">
                <a16:creationId xmlns:a16="http://schemas.microsoft.com/office/drawing/2014/main" id="{14F74EB0-0FC9-4101-8EAE-3DDFF24F7FA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4" name="Dátum helye 3">
            <a:extLst>
              <a:ext uri="{FF2B5EF4-FFF2-40B4-BE49-F238E27FC236}">
                <a16:creationId xmlns:a16="http://schemas.microsoft.com/office/drawing/2014/main" id="{9C8695AF-8399-4F85-95FD-02E31F01BE3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8897A84-1689-4786-8D2E-2C3A8548FA85}" type="datetimeFigureOut">
              <a:rPr lang="hu-HU" smtClean="0"/>
              <a:t>2021. 10. 18.</a:t>
            </a:fld>
            <a:endParaRPr lang="hu-HU"/>
          </a:p>
        </p:txBody>
      </p:sp>
      <p:sp>
        <p:nvSpPr>
          <p:cNvPr id="5" name="Élőláb helye 4">
            <a:extLst>
              <a:ext uri="{FF2B5EF4-FFF2-40B4-BE49-F238E27FC236}">
                <a16:creationId xmlns:a16="http://schemas.microsoft.com/office/drawing/2014/main" id="{00A62DFA-CB81-4AF2-BD28-17B951183B9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hu-HU"/>
          </a:p>
        </p:txBody>
      </p:sp>
      <p:sp>
        <p:nvSpPr>
          <p:cNvPr id="6" name="Dia számának helye 5">
            <a:extLst>
              <a:ext uri="{FF2B5EF4-FFF2-40B4-BE49-F238E27FC236}">
                <a16:creationId xmlns:a16="http://schemas.microsoft.com/office/drawing/2014/main" id="{595A86AC-CFF9-46AC-93F3-17DA9EC056D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7B4A127-6AB5-4330-AC0B-629390070A11}" type="slidenum">
              <a:rPr lang="hu-HU" smtClean="0"/>
              <a:t>‹#›</a:t>
            </a:fld>
            <a:endParaRPr lang="hu-HU"/>
          </a:p>
        </p:txBody>
      </p:sp>
    </p:spTree>
    <p:extLst>
      <p:ext uri="{BB962C8B-B14F-4D97-AF65-F5344CB8AC3E}">
        <p14:creationId xmlns:p14="http://schemas.microsoft.com/office/powerpoint/2010/main" val="1579806509"/>
      </p:ext>
    </p:extLst>
  </p:cSld>
  <p:clrMap bg1="lt1" tx1="dk1" bg2="lt2" tx2="dk2" accent1="accent1" accent2="accent2" accent3="accent3" accent4="accent4" accent5="accent5" accent6="accent6" hlink="hlink" folHlink="folHlink"/>
  <p:sldLayoutIdLst>
    <p:sldLayoutId id="2147483661"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hu-H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Cím helye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hu-HU"/>
              <a:t>Mintacím szerkesztése</a:t>
            </a:r>
          </a:p>
        </p:txBody>
      </p:sp>
      <p:sp>
        <p:nvSpPr>
          <p:cNvPr id="3" name="Szöveg helye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4" name="Dátum helye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8E5DFDD-5404-4581-B101-1EF50B7A2616}" type="datetimeFigureOut">
              <a:rPr lang="hu-HU" smtClean="0"/>
              <a:t>2021. 10. 18.</a:t>
            </a:fld>
            <a:endParaRPr lang="hu-HU"/>
          </a:p>
        </p:txBody>
      </p:sp>
      <p:sp>
        <p:nvSpPr>
          <p:cNvPr id="5" name="Élőláb helye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hu-HU"/>
          </a:p>
        </p:txBody>
      </p:sp>
      <p:sp>
        <p:nvSpPr>
          <p:cNvPr id="6" name="Dia számának helye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7DBA02D-4AFC-4E6C-843E-7474ADE35A03}" type="slidenum">
              <a:rPr lang="hu-HU" smtClean="0"/>
              <a:t>‹#›</a:t>
            </a:fld>
            <a:endParaRPr lang="hu-HU"/>
          </a:p>
        </p:txBody>
      </p:sp>
    </p:spTree>
    <p:extLst>
      <p:ext uri="{BB962C8B-B14F-4D97-AF65-F5344CB8AC3E}">
        <p14:creationId xmlns:p14="http://schemas.microsoft.com/office/powerpoint/2010/main" val="2508082172"/>
      </p:ext>
    </p:extLst>
  </p:cSld>
  <p:clrMap bg1="lt1" tx1="dk1" bg2="lt2" tx2="dk2" accent1="accent1" accent2="accent2" accent3="accent3" accent4="accent4" accent5="accent5" accent6="accent6" hlink="hlink" folHlink="folHlink"/>
  <p:sldLayoutIdLst>
    <p:sldLayoutId id="2147483649"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hu-H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pic>
        <p:nvPicPr>
          <p:cNvPr id="1026" name="Picture 2" descr="\\DROBO-FS\QuickDrops\JB\PPTX NG\Droplets\LightingOverlay.png"/>
          <p:cNvPicPr>
            <a:picLocks noChangeAspect="1" noChangeArrowheads="1"/>
          </p:cNvPicPr>
          <p:nvPr/>
        </p:nvPicPr>
        <p:blipFill>
          <a:blip r:embed="rId5">
            <a:alphaModFix/>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Placeholder 1"/>
          <p:cNvSpPr>
            <a:spLocks noGrp="1"/>
          </p:cNvSpPr>
          <p:nvPr>
            <p:ph type="title"/>
          </p:nvPr>
        </p:nvSpPr>
        <p:spPr>
          <a:xfrm>
            <a:off x="913775" y="618517"/>
            <a:ext cx="10364451" cy="1596177"/>
          </a:xfrm>
          <a:prstGeom prst="rect">
            <a:avLst/>
          </a:prstGeom>
        </p:spPr>
        <p:txBody>
          <a:bodyPr vert="horz" lIns="91440" tIns="45720" rIns="91440" bIns="45720" rtlCol="0" anchor="ctr">
            <a:normAutofit/>
          </a:bodyPr>
          <a:lstStyle/>
          <a:p>
            <a:r>
              <a:rPr lang="hu-HU"/>
              <a:t>Mintacím szerkesztése</a:t>
            </a:r>
            <a:endParaRPr lang="en-US" dirty="0"/>
          </a:p>
        </p:txBody>
      </p:sp>
      <p:sp>
        <p:nvSpPr>
          <p:cNvPr id="3" name="Text Placeholder 2"/>
          <p:cNvSpPr>
            <a:spLocks noGrp="1"/>
          </p:cNvSpPr>
          <p:nvPr>
            <p:ph type="body" idx="1"/>
          </p:nvPr>
        </p:nvSpPr>
        <p:spPr>
          <a:xfrm>
            <a:off x="913775" y="2367093"/>
            <a:ext cx="10364452" cy="3424107"/>
          </a:xfrm>
          <a:prstGeom prst="rect">
            <a:avLst/>
          </a:prstGeom>
        </p:spPr>
        <p:txBody>
          <a:bodyPr vert="horz" lIns="91440" tIns="45720" rIns="91440" bIns="45720" rtlCol="0">
            <a:normAutofit/>
          </a:body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endParaRPr lang="en-US" dirty="0"/>
          </a:p>
        </p:txBody>
      </p:sp>
      <p:sp>
        <p:nvSpPr>
          <p:cNvPr id="4" name="Date Placeholder 3"/>
          <p:cNvSpPr>
            <a:spLocks noGrp="1"/>
          </p:cNvSpPr>
          <p:nvPr>
            <p:ph type="dt" sz="half" idx="2"/>
          </p:nvPr>
        </p:nvSpPr>
        <p:spPr>
          <a:xfrm>
            <a:off x="7678737" y="5883275"/>
            <a:ext cx="2743200" cy="365125"/>
          </a:xfrm>
          <a:prstGeom prst="rect">
            <a:avLst/>
          </a:prstGeom>
        </p:spPr>
        <p:txBody>
          <a:bodyPr vert="horz" lIns="91440" tIns="45720" rIns="91440" bIns="45720" rtlCol="0" anchor="ctr"/>
          <a:lstStyle>
            <a:lvl1pPr algn="r">
              <a:defRPr sz="1000">
                <a:solidFill>
                  <a:schemeClr val="tx1"/>
                </a:solidFill>
              </a:defRPr>
            </a:lvl1pPr>
          </a:lstStyle>
          <a:p>
            <a:fld id="{F8E5DFDD-5404-4581-B101-1EF50B7A2616}" type="datetimeFigureOut">
              <a:rPr lang="hu-HU" smtClean="0"/>
              <a:t>2021. 10. 18.</a:t>
            </a:fld>
            <a:endParaRPr lang="hu-HU" dirty="0"/>
          </a:p>
        </p:txBody>
      </p:sp>
      <p:sp>
        <p:nvSpPr>
          <p:cNvPr id="5" name="Footer Placeholder 4"/>
          <p:cNvSpPr>
            <a:spLocks noGrp="1"/>
          </p:cNvSpPr>
          <p:nvPr>
            <p:ph type="ftr" sz="quarter" idx="3"/>
          </p:nvPr>
        </p:nvSpPr>
        <p:spPr>
          <a:xfrm>
            <a:off x="913774" y="5883275"/>
            <a:ext cx="6672887" cy="365125"/>
          </a:xfrm>
          <a:prstGeom prst="rect">
            <a:avLst/>
          </a:prstGeom>
        </p:spPr>
        <p:txBody>
          <a:bodyPr vert="horz" lIns="91440" tIns="45720" rIns="91440" bIns="45720" rtlCol="0" anchor="ctr"/>
          <a:lstStyle>
            <a:lvl1pPr algn="l">
              <a:defRPr sz="1000">
                <a:solidFill>
                  <a:schemeClr val="tx1"/>
                </a:solidFill>
              </a:defRPr>
            </a:lvl1pPr>
          </a:lstStyle>
          <a:p>
            <a:endParaRPr lang="hu-HU" dirty="0"/>
          </a:p>
        </p:txBody>
      </p:sp>
      <p:sp>
        <p:nvSpPr>
          <p:cNvPr id="6" name="Slide Number Placeholder 5"/>
          <p:cNvSpPr>
            <a:spLocks noGrp="1"/>
          </p:cNvSpPr>
          <p:nvPr>
            <p:ph type="sldNum" sz="quarter" idx="4"/>
          </p:nvPr>
        </p:nvSpPr>
        <p:spPr>
          <a:xfrm>
            <a:off x="10514011" y="5883275"/>
            <a:ext cx="764215" cy="365125"/>
          </a:xfrm>
          <a:prstGeom prst="rect">
            <a:avLst/>
          </a:prstGeom>
        </p:spPr>
        <p:txBody>
          <a:bodyPr vert="horz" lIns="91440" tIns="45720" rIns="91440" bIns="45720" rtlCol="0" anchor="ctr"/>
          <a:lstStyle>
            <a:lvl1pPr algn="r">
              <a:defRPr sz="1000">
                <a:solidFill>
                  <a:schemeClr val="tx1"/>
                </a:solidFill>
              </a:defRPr>
            </a:lvl1pPr>
          </a:lstStyle>
          <a:p>
            <a:fld id="{87DBA02D-4AFC-4E6C-843E-7474ADE35A03}" type="slidenum">
              <a:rPr lang="hu-HU" smtClean="0"/>
              <a:t>‹#›</a:t>
            </a:fld>
            <a:endParaRPr lang="hu-HU" dirty="0"/>
          </a:p>
        </p:txBody>
      </p:sp>
    </p:spTree>
    <p:extLst>
      <p:ext uri="{BB962C8B-B14F-4D97-AF65-F5344CB8AC3E}">
        <p14:creationId xmlns:p14="http://schemas.microsoft.com/office/powerpoint/2010/main" val="2743087605"/>
      </p:ext>
    </p:extLst>
  </p:cSld>
  <p:clrMap bg1="lt1" tx1="dk1" bg2="lt2" tx2="dk2" accent1="accent1" accent2="accent2" accent3="accent3" accent4="accent4" accent5="accent5" accent6="accent6" hlink="hlink" folHlink="folHlink"/>
  <p:sldLayoutIdLst>
    <p:sldLayoutId id="2147483782" r:id="rId1"/>
    <p:sldLayoutId id="2147483798" r:id="rId2"/>
  </p:sldLayoutIdLst>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xStyles>
    <p:titleStyle>
      <a:lvl1pPr algn="ctr" defTabSz="914400" rtl="0" eaLnBrk="1" latinLnBrk="0" hangingPunct="1">
        <a:lnSpc>
          <a:spcPct val="90000"/>
        </a:lnSpc>
        <a:spcBef>
          <a:spcPct val="0"/>
        </a:spcBef>
        <a:buNone/>
        <a:defRPr sz="3600" kern="1200" cap="all" baseline="0">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tx1"/>
        </a:buClr>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tx1"/>
        </a:buClr>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tx1"/>
        </a:buClr>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12.xml"/><Relationship Id="rId7" Type="http://schemas.openxmlformats.org/officeDocument/2006/relationships/image" Target="../media/image16.png"/><Relationship Id="rId2" Type="http://schemas.openxmlformats.org/officeDocument/2006/relationships/audio" Target="../media/media1.m4a"/><Relationship Id="rId1" Type="http://schemas.microsoft.com/office/2007/relationships/media" Target="../media/media1.m4a"/><Relationship Id="rId6" Type="http://schemas.openxmlformats.org/officeDocument/2006/relationships/image" Target="../media/image8.png"/><Relationship Id="rId5" Type="http://schemas.openxmlformats.org/officeDocument/2006/relationships/image" Target="../media/image15.jpeg"/><Relationship Id="rId4" Type="http://schemas.openxmlformats.org/officeDocument/2006/relationships/notesSlide" Target="../notesSlides/notesSlide1.xml"/></Relationships>
</file>

<file path=ppt/slides/_rels/slide11.xml.rels><?xml version="1.0" encoding="UTF-8" standalone="yes"?>
<Relationships xmlns="http://schemas.openxmlformats.org/package/2006/relationships"><Relationship Id="rId3" Type="http://schemas.openxmlformats.org/officeDocument/2006/relationships/hyperlink" Target="https://learningapps.org/watch?v=phzhptfrj21" TargetMode="External"/><Relationship Id="rId2" Type="http://schemas.openxmlformats.org/officeDocument/2006/relationships/notesSlide" Target="../notesSlides/notesSlide2.xml"/><Relationship Id="rId1" Type="http://schemas.openxmlformats.org/officeDocument/2006/relationships/slideLayout" Target="../slideLayouts/slideLayout12.xml"/><Relationship Id="rId5" Type="http://schemas.openxmlformats.org/officeDocument/2006/relationships/image" Target="../media/image17.png"/><Relationship Id="rId4" Type="http://schemas.openxmlformats.org/officeDocument/2006/relationships/image" Target="../media/image8.png"/></Relationships>
</file>

<file path=ppt/slides/_rels/slide1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18.jpeg"/><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1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3.png"/><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hyperlink" Target="https://www.youtube.com/watch?v=dCkRRvkfXns" TargetMode="External"/><Relationship Id="rId1" Type="http://schemas.openxmlformats.org/officeDocument/2006/relationships/slideLayout" Target="../slideLayouts/slideLayout13.xml"/><Relationship Id="rId4" Type="http://schemas.openxmlformats.org/officeDocument/2006/relationships/image" Target="../media/image21.jpeg"/></Relationships>
</file>

<file path=ppt/slides/_rels/slide15.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hyperlink" Target="http://www.ubre.hu/koezoessegek/ifi" TargetMode="External"/><Relationship Id="rId2" Type="http://schemas.openxmlformats.org/officeDocument/2006/relationships/notesSlide" Target="../notesSlides/notesSlide3.xml"/><Relationship Id="rId1" Type="http://schemas.openxmlformats.org/officeDocument/2006/relationships/slideLayout" Target="../slideLayouts/slideLayout14.xml"/><Relationship Id="rId6" Type="http://schemas.openxmlformats.org/officeDocument/2006/relationships/hyperlink" Target="http://www.gref.hu/hu/bemutatkozas/mire-szamits" TargetMode="External"/><Relationship Id="rId5" Type="http://schemas.openxmlformats.org/officeDocument/2006/relationships/hyperlink" Target="http://www.gref.hu/hu/bemutatkozas/bemutatkozunk" TargetMode="External"/><Relationship Id="rId4" Type="http://schemas.openxmlformats.org/officeDocument/2006/relationships/hyperlink" Target="https://verestemplom.hu/"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hyperlink" Target="https://www.youtube.com/watch?v=WdtIFo7Ebn0" TargetMode="Externa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hyperlink" Target="https://www.youtube.com/watch?v=fvcn6SJDWNs" TargetMode="External"/><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10.jpeg"/></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eg"/><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4.jpeg"/><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llipszis 3">
            <a:extLst>
              <a:ext uri="{FF2B5EF4-FFF2-40B4-BE49-F238E27FC236}">
                <a16:creationId xmlns:a16="http://schemas.microsoft.com/office/drawing/2014/main" id="{306A7B9C-8055-4F65-A4D6-0ACAD1EDF216}"/>
              </a:ext>
            </a:extLst>
          </p:cNvPr>
          <p:cNvSpPr/>
          <p:nvPr/>
        </p:nvSpPr>
        <p:spPr>
          <a:xfrm>
            <a:off x="1800683" y="181846"/>
            <a:ext cx="3589760" cy="2885155"/>
          </a:xfrm>
          <a:prstGeom prst="ellipse">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u-HU" sz="2400" b="1" dirty="0">
                <a:solidFill>
                  <a:schemeClr val="bg1"/>
                </a:solidFill>
                <a:latin typeface="Arial" panose="020B0604020202020204" pitchFamily="34" charset="0"/>
                <a:cs typeface="Arial" panose="020B0604020202020204" pitchFamily="34" charset="0"/>
              </a:rPr>
              <a:t>DIGITÁLIS HITTANÓRA</a:t>
            </a:r>
          </a:p>
          <a:p>
            <a:pPr algn="ctr"/>
            <a:endParaRPr lang="hu-HU" sz="2400" b="1" dirty="0">
              <a:solidFill>
                <a:srgbClr val="AE2E51"/>
              </a:solidFill>
              <a:latin typeface="Arial" panose="020B0604020202020204" pitchFamily="34" charset="0"/>
              <a:cs typeface="Arial" panose="020B0604020202020204" pitchFamily="34" charset="0"/>
            </a:endParaRPr>
          </a:p>
        </p:txBody>
      </p:sp>
      <p:sp>
        <p:nvSpPr>
          <p:cNvPr id="5" name="Ellipszis 4">
            <a:extLst>
              <a:ext uri="{FF2B5EF4-FFF2-40B4-BE49-F238E27FC236}">
                <a16:creationId xmlns:a16="http://schemas.microsoft.com/office/drawing/2014/main" id="{4245043D-4302-4A7A-8DBC-135D0616F20A}"/>
              </a:ext>
            </a:extLst>
          </p:cNvPr>
          <p:cNvSpPr/>
          <p:nvPr/>
        </p:nvSpPr>
        <p:spPr>
          <a:xfrm>
            <a:off x="6801557" y="181846"/>
            <a:ext cx="3589760" cy="2885155"/>
          </a:xfrm>
          <a:prstGeom prst="ellipse">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u-HU" sz="2400" b="1" dirty="0">
                <a:solidFill>
                  <a:schemeClr val="bg1"/>
                </a:solidFill>
                <a:latin typeface="Arial" panose="020B0604020202020204" pitchFamily="34" charset="0"/>
                <a:cs typeface="Arial" panose="020B0604020202020204" pitchFamily="34" charset="0"/>
              </a:rPr>
              <a:t>ÁLDÁS, BÉKESSÉG!</a:t>
            </a:r>
          </a:p>
          <a:p>
            <a:pPr algn="ctr"/>
            <a:endParaRPr lang="hu-HU" sz="2400" b="1" dirty="0">
              <a:solidFill>
                <a:srgbClr val="AE2E51"/>
              </a:solidFill>
              <a:latin typeface="Arial" panose="020B0604020202020204" pitchFamily="34" charset="0"/>
              <a:cs typeface="Arial" panose="020B0604020202020204" pitchFamily="34" charset="0"/>
            </a:endParaRPr>
          </a:p>
        </p:txBody>
      </p:sp>
      <p:sp>
        <p:nvSpPr>
          <p:cNvPr id="6" name="Szövegdoboz 5">
            <a:extLst>
              <a:ext uri="{FF2B5EF4-FFF2-40B4-BE49-F238E27FC236}">
                <a16:creationId xmlns:a16="http://schemas.microsoft.com/office/drawing/2014/main" id="{888B83CA-3653-40E8-A9EF-BC22DD9FF2FC}"/>
              </a:ext>
            </a:extLst>
          </p:cNvPr>
          <p:cNvSpPr txBox="1">
            <a:spLocks noChangeArrowheads="1"/>
          </p:cNvSpPr>
          <p:nvPr/>
        </p:nvSpPr>
        <p:spPr bwMode="auto">
          <a:xfrm>
            <a:off x="1328057" y="3298372"/>
            <a:ext cx="9535886" cy="2677656"/>
          </a:xfrm>
          <a:prstGeom prst="rect">
            <a:avLst/>
          </a:prstGeom>
          <a:solidFill>
            <a:schemeClr val="accent1">
              <a:lumMod val="75000"/>
            </a:schemeClr>
          </a:solidFill>
          <a:ln>
            <a:noFill/>
          </a:ln>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lgn="ctr" eaLnBrk="1" hangingPunct="1"/>
            <a:r>
              <a:rPr lang="hu-HU" altLang="hu-HU" sz="4400" dirty="0">
                <a:solidFill>
                  <a:schemeClr val="bg1"/>
                </a:solidFill>
                <a:cs typeface="Arial" panose="020B0604020202020204" pitchFamily="34" charset="0"/>
              </a:rPr>
              <a:t>A mai óra témája:</a:t>
            </a:r>
          </a:p>
          <a:p>
            <a:pPr algn="ctr" eaLnBrk="1" hangingPunct="1"/>
            <a:r>
              <a:rPr lang="hu-HU" altLang="hu-HU" sz="4400" b="1" dirty="0">
                <a:solidFill>
                  <a:schemeClr val="bg1"/>
                </a:solidFill>
                <a:cs typeface="Arial" panose="020B0604020202020204" pitchFamily="34" charset="0"/>
              </a:rPr>
              <a:t>Közösségeim tükrében: </a:t>
            </a:r>
          </a:p>
          <a:p>
            <a:pPr algn="ctr" eaLnBrk="1" hangingPunct="1"/>
            <a:r>
              <a:rPr lang="hu-HU" altLang="hu-HU" sz="4400" b="1" dirty="0">
                <a:solidFill>
                  <a:schemeClr val="bg1"/>
                </a:solidFill>
                <a:cs typeface="Arial" panose="020B0604020202020204" pitchFamily="34" charset="0"/>
              </a:rPr>
              <a:t>egyház, gyülekezet</a:t>
            </a:r>
          </a:p>
          <a:p>
            <a:pPr algn="ctr"/>
            <a:r>
              <a:rPr lang="hu-HU" altLang="hu-HU" sz="3600" b="1" dirty="0">
                <a:solidFill>
                  <a:schemeClr val="bg1"/>
                </a:solidFill>
                <a:cs typeface="Arial" panose="020B0604020202020204" pitchFamily="34" charset="0"/>
              </a:rPr>
              <a:t>(Apostolok cselekedetei 4,32</a:t>
            </a:r>
            <a:r>
              <a:rPr lang="hu-HU" sz="3600" b="1" i="0" dirty="0">
                <a:solidFill>
                  <a:schemeClr val="bg1"/>
                </a:solidFill>
                <a:effectLst/>
                <a:latin typeface="Arial" panose="020B0604020202020204" pitchFamily="34" charset="0"/>
              </a:rPr>
              <a:t>–</a:t>
            </a:r>
            <a:r>
              <a:rPr lang="hu-HU" altLang="hu-HU" sz="3600" b="1" dirty="0">
                <a:solidFill>
                  <a:schemeClr val="bg1"/>
                </a:solidFill>
                <a:cs typeface="Arial" panose="020B0604020202020204" pitchFamily="34" charset="0"/>
              </a:rPr>
              <a:t>36)</a:t>
            </a:r>
          </a:p>
        </p:txBody>
      </p:sp>
    </p:spTree>
    <p:extLst>
      <p:ext uri="{BB962C8B-B14F-4D97-AF65-F5344CB8AC3E}">
        <p14:creationId xmlns:p14="http://schemas.microsoft.com/office/powerpoint/2010/main" val="2910145902"/>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F0EBFB59-063F-4057-8FA7-6449907D698D}"/>
              </a:ext>
            </a:extLst>
          </p:cNvPr>
          <p:cNvSpPr>
            <a:spLocks noGrp="1"/>
          </p:cNvSpPr>
          <p:nvPr>
            <p:ph type="ctrTitle"/>
          </p:nvPr>
        </p:nvSpPr>
        <p:spPr>
          <a:xfrm>
            <a:off x="7179308" y="843431"/>
            <a:ext cx="3571306" cy="3082201"/>
          </a:xfrm>
        </p:spPr>
        <p:txBody>
          <a:bodyPr>
            <a:normAutofit/>
          </a:bodyPr>
          <a:lstStyle/>
          <a:p>
            <a:r>
              <a:rPr lang="hu-HU" sz="4000" dirty="0"/>
              <a:t>Hogyan épül fel a Magyarországi Református Egyház?</a:t>
            </a:r>
          </a:p>
        </p:txBody>
      </p:sp>
      <p:sp>
        <p:nvSpPr>
          <p:cNvPr id="3" name="Alcím 2">
            <a:extLst>
              <a:ext uri="{FF2B5EF4-FFF2-40B4-BE49-F238E27FC236}">
                <a16:creationId xmlns:a16="http://schemas.microsoft.com/office/drawing/2014/main" id="{8ACA791C-6009-4566-A224-85384DE328B0}"/>
              </a:ext>
            </a:extLst>
          </p:cNvPr>
          <p:cNvSpPr>
            <a:spLocks noGrp="1"/>
          </p:cNvSpPr>
          <p:nvPr>
            <p:ph type="subTitle" idx="1"/>
          </p:nvPr>
        </p:nvSpPr>
        <p:spPr>
          <a:xfrm>
            <a:off x="7176595" y="4096517"/>
            <a:ext cx="3352799" cy="823586"/>
          </a:xfrm>
          <a:solidFill>
            <a:schemeClr val="accent2"/>
          </a:solidFill>
        </p:spPr>
        <p:txBody>
          <a:bodyPr/>
          <a:lstStyle/>
          <a:p>
            <a:r>
              <a:rPr lang="hu-HU" b="1" dirty="0"/>
              <a:t>Kattints ide, és hallgasd meg!</a:t>
            </a:r>
          </a:p>
        </p:txBody>
      </p:sp>
      <p:pic>
        <p:nvPicPr>
          <p:cNvPr id="2050" name="Picture 2">
            <a:extLst>
              <a:ext uri="{FF2B5EF4-FFF2-40B4-BE49-F238E27FC236}">
                <a16:creationId xmlns:a16="http://schemas.microsoft.com/office/drawing/2014/main" id="{E493F9A7-A099-4CB0-9E1A-CD6F68E04A8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289" y="-24927"/>
            <a:ext cx="6826044" cy="6882928"/>
          </a:xfrm>
          <a:prstGeom prst="rect">
            <a:avLst/>
          </a:prstGeom>
          <a:noFill/>
          <a:extLst>
            <a:ext uri="{909E8E84-426E-40DD-AFC4-6F175D3DCCD1}">
              <a14:hiddenFill xmlns:a14="http://schemas.microsoft.com/office/drawing/2010/main">
                <a:solidFill>
                  <a:srgbClr val="FFFFFF"/>
                </a:solidFill>
              </a14:hiddenFill>
            </a:ext>
          </a:extLst>
        </p:spPr>
      </p:pic>
      <p:pic>
        <p:nvPicPr>
          <p:cNvPr id="5" name="Kép 4">
            <a:extLst>
              <a:ext uri="{FF2B5EF4-FFF2-40B4-BE49-F238E27FC236}">
                <a16:creationId xmlns:a16="http://schemas.microsoft.com/office/drawing/2014/main" id="{C04A7968-F115-45AE-AD5D-297A9760D138}"/>
              </a:ext>
            </a:extLst>
          </p:cNvPr>
          <p:cNvPicPr>
            <a:picLocks noChangeAspect="1"/>
          </p:cNvPicPr>
          <p:nvPr/>
        </p:nvPicPr>
        <p:blipFill>
          <a:blip r:embed="rId6"/>
          <a:stretch>
            <a:fillRect/>
          </a:stretch>
        </p:blipFill>
        <p:spPr>
          <a:xfrm>
            <a:off x="10750614" y="5402914"/>
            <a:ext cx="1374984" cy="1368000"/>
          </a:xfrm>
          <a:prstGeom prst="rect">
            <a:avLst/>
          </a:prstGeom>
        </p:spPr>
      </p:pic>
      <p:pic>
        <p:nvPicPr>
          <p:cNvPr id="4" name="MRE felépítése">
            <a:hlinkClick r:id="" action="ppaction://media"/>
            <a:extLst>
              <a:ext uri="{FF2B5EF4-FFF2-40B4-BE49-F238E27FC236}">
                <a16:creationId xmlns:a16="http://schemas.microsoft.com/office/drawing/2014/main" id="{3A616229-DB66-47B4-9D7C-DE3CDDDB97BA}"/>
              </a:ext>
            </a:extLst>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8557696" y="5082735"/>
            <a:ext cx="814529" cy="814529"/>
          </a:xfrm>
          <a:prstGeom prst="rect">
            <a:avLst/>
          </a:prstGeom>
          <a:solidFill>
            <a:schemeClr val="accent2"/>
          </a:solidFill>
        </p:spPr>
      </p:pic>
    </p:spTree>
    <p:extLst>
      <p:ext uri="{BB962C8B-B14F-4D97-AF65-F5344CB8AC3E}">
        <p14:creationId xmlns:p14="http://schemas.microsoft.com/office/powerpoint/2010/main" val="593987820"/>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85344"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62121">
                <p:cTn id="7" fill="hold" display="0">
                  <p:stCondLst>
                    <p:cond delay="indefinite"/>
                  </p:stCondLst>
                  <p:endCondLst>
                    <p:cond evt="onStopAudio" delay="0">
                      <p:tgtEl>
                        <p:sldTgt/>
                      </p:tgtEl>
                    </p:cond>
                  </p:endCondLst>
                </p:cTn>
                <p:tgtEl>
                  <p:spTgt spid="4"/>
                </p:tgtEl>
              </p:cMediaNode>
            </p:audio>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EE59A0ED-9004-457E-BC80-6B4B248D9BAC}"/>
              </a:ext>
            </a:extLst>
          </p:cNvPr>
          <p:cNvSpPr>
            <a:spLocks noGrp="1"/>
          </p:cNvSpPr>
          <p:nvPr>
            <p:ph type="ctrTitle"/>
          </p:nvPr>
        </p:nvSpPr>
        <p:spPr>
          <a:xfrm>
            <a:off x="5515894" y="1412867"/>
            <a:ext cx="5152103" cy="2387600"/>
          </a:xfrm>
        </p:spPr>
        <p:txBody>
          <a:bodyPr>
            <a:normAutofit fontScale="90000"/>
          </a:bodyPr>
          <a:lstStyle/>
          <a:p>
            <a:r>
              <a:rPr lang="hu-HU" dirty="0"/>
              <a:t>Teszteld a tudásod, töltsd ki a tesztet!</a:t>
            </a:r>
          </a:p>
        </p:txBody>
      </p:sp>
      <p:sp>
        <p:nvSpPr>
          <p:cNvPr id="3" name="Alcím 2">
            <a:extLst>
              <a:ext uri="{FF2B5EF4-FFF2-40B4-BE49-F238E27FC236}">
                <a16:creationId xmlns:a16="http://schemas.microsoft.com/office/drawing/2014/main" id="{508DDDFE-812B-4D87-A6BD-C4E41ECCA16B}"/>
              </a:ext>
            </a:extLst>
          </p:cNvPr>
          <p:cNvSpPr>
            <a:spLocks noGrp="1"/>
          </p:cNvSpPr>
          <p:nvPr>
            <p:ph type="subTitle" idx="1"/>
          </p:nvPr>
        </p:nvSpPr>
        <p:spPr>
          <a:xfrm>
            <a:off x="5840460" y="4251333"/>
            <a:ext cx="4502973" cy="839070"/>
          </a:xfrm>
          <a:solidFill>
            <a:schemeClr val="accent2"/>
          </a:solidFill>
        </p:spPr>
        <p:txBody>
          <a:bodyPr/>
          <a:lstStyle/>
          <a:p>
            <a:r>
              <a:rPr lang="hu-HU" b="1" dirty="0">
                <a:hlinkClick r:id="rId3">
                  <a:extLst>
                    <a:ext uri="{A12FA001-AC4F-418D-AE19-62706E023703}">
                      <ahyp:hlinkClr xmlns:ahyp="http://schemas.microsoft.com/office/drawing/2018/hyperlinkcolor" val="tx"/>
                    </a:ext>
                  </a:extLst>
                </a:hlinkClick>
              </a:rPr>
              <a:t>Kattints ide, és töltsd ki a tesztet!</a:t>
            </a:r>
            <a:endParaRPr lang="hu-HU" b="1" dirty="0"/>
          </a:p>
        </p:txBody>
      </p:sp>
      <p:pic>
        <p:nvPicPr>
          <p:cNvPr id="5" name="Kép 4">
            <a:extLst>
              <a:ext uri="{FF2B5EF4-FFF2-40B4-BE49-F238E27FC236}">
                <a16:creationId xmlns:a16="http://schemas.microsoft.com/office/drawing/2014/main" id="{1F039901-7F55-405E-9FD9-87D6B1F3F951}"/>
              </a:ext>
            </a:extLst>
          </p:cNvPr>
          <p:cNvPicPr>
            <a:picLocks noChangeAspect="1"/>
          </p:cNvPicPr>
          <p:nvPr/>
        </p:nvPicPr>
        <p:blipFill>
          <a:blip r:embed="rId4"/>
          <a:stretch>
            <a:fillRect/>
          </a:stretch>
        </p:blipFill>
        <p:spPr>
          <a:xfrm>
            <a:off x="10775726" y="5442375"/>
            <a:ext cx="1374984" cy="1368000"/>
          </a:xfrm>
          <a:prstGeom prst="rect">
            <a:avLst/>
          </a:prstGeom>
        </p:spPr>
      </p:pic>
      <p:pic>
        <p:nvPicPr>
          <p:cNvPr id="6" name="Kép 5">
            <a:extLst>
              <a:ext uri="{FF2B5EF4-FFF2-40B4-BE49-F238E27FC236}">
                <a16:creationId xmlns:a16="http://schemas.microsoft.com/office/drawing/2014/main" id="{88F77004-6208-4F8B-AF75-24D3C9F04C28}"/>
              </a:ext>
            </a:extLst>
          </p:cNvPr>
          <p:cNvPicPr>
            <a:picLocks noChangeAspect="1"/>
          </p:cNvPicPr>
          <p:nvPr/>
        </p:nvPicPr>
        <p:blipFill rotWithShape="1">
          <a:blip r:embed="rId5">
            <a:clrChange>
              <a:clrFrom>
                <a:srgbClr val="FFFFFF"/>
              </a:clrFrom>
              <a:clrTo>
                <a:srgbClr val="FFFFFF">
                  <a:alpha val="0"/>
                </a:srgbClr>
              </a:clrTo>
            </a:clrChange>
          </a:blip>
          <a:srcRect l="16870" t="1666" b="14584"/>
          <a:stretch/>
        </p:blipFill>
        <p:spPr>
          <a:xfrm>
            <a:off x="1221908" y="162594"/>
            <a:ext cx="4618552" cy="6342312"/>
          </a:xfrm>
          <a:prstGeom prst="rect">
            <a:avLst/>
          </a:prstGeom>
        </p:spPr>
      </p:pic>
    </p:spTree>
    <p:extLst>
      <p:ext uri="{BB962C8B-B14F-4D97-AF65-F5344CB8AC3E}">
        <p14:creationId xmlns:p14="http://schemas.microsoft.com/office/powerpoint/2010/main" val="2933310878"/>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23DA60E2-C6CA-47B3-A49E-282F55D4CD00}"/>
              </a:ext>
            </a:extLst>
          </p:cNvPr>
          <p:cNvSpPr>
            <a:spLocks noGrp="1"/>
          </p:cNvSpPr>
          <p:nvPr>
            <p:ph type="title"/>
          </p:nvPr>
        </p:nvSpPr>
        <p:spPr>
          <a:xfrm>
            <a:off x="1540873" y="942295"/>
            <a:ext cx="10515600" cy="1325563"/>
          </a:xfrm>
        </p:spPr>
        <p:txBody>
          <a:bodyPr/>
          <a:lstStyle/>
          <a:p>
            <a:r>
              <a:rPr lang="hu-HU" dirty="0"/>
              <a:t>Házi feladat</a:t>
            </a:r>
          </a:p>
        </p:txBody>
      </p:sp>
      <p:sp>
        <p:nvSpPr>
          <p:cNvPr id="3" name="Tartalom helye 2">
            <a:extLst>
              <a:ext uri="{FF2B5EF4-FFF2-40B4-BE49-F238E27FC236}">
                <a16:creationId xmlns:a16="http://schemas.microsoft.com/office/drawing/2014/main" id="{29236427-4FE4-4BD5-94AF-6B6092E24527}"/>
              </a:ext>
            </a:extLst>
          </p:cNvPr>
          <p:cNvSpPr>
            <a:spLocks noGrp="1"/>
          </p:cNvSpPr>
          <p:nvPr>
            <p:ph idx="1"/>
          </p:nvPr>
        </p:nvSpPr>
        <p:spPr>
          <a:xfrm>
            <a:off x="571146" y="2267858"/>
            <a:ext cx="5257800" cy="2800531"/>
          </a:xfrm>
        </p:spPr>
        <p:txBody>
          <a:bodyPr>
            <a:normAutofit/>
          </a:bodyPr>
          <a:lstStyle/>
          <a:p>
            <a:pPr marL="0" indent="0">
              <a:buNone/>
            </a:pPr>
            <a:r>
              <a:rPr lang="hu-HU" sz="2400" b="1" dirty="0"/>
              <a:t>Készíts egy 3-4 perces videós interjút egy általad is ismert gyülekezeti taggal!</a:t>
            </a:r>
          </a:p>
          <a:p>
            <a:pPr marL="0" indent="0">
              <a:buNone/>
            </a:pPr>
            <a:r>
              <a:rPr lang="hu-HU" sz="2400" dirty="0"/>
              <a:t>Kérdezd meg, hogy mióta tartozik a közösséghez!</a:t>
            </a:r>
          </a:p>
          <a:p>
            <a:pPr marL="0" indent="0">
              <a:buNone/>
            </a:pPr>
            <a:r>
              <a:rPr lang="hu-HU" sz="2400" dirty="0"/>
              <a:t>Hogy érzi a gyülekezetben magát?</a:t>
            </a:r>
          </a:p>
          <a:p>
            <a:pPr marL="0" indent="0">
              <a:buNone/>
            </a:pPr>
            <a:r>
              <a:rPr lang="hu-HU" sz="2400" dirty="0"/>
              <a:t>Milyen alkalmakon vesz részt rendszeresen?</a:t>
            </a:r>
          </a:p>
        </p:txBody>
      </p:sp>
      <p:pic>
        <p:nvPicPr>
          <p:cNvPr id="4098" name="Picture 2">
            <a:extLst>
              <a:ext uri="{FF2B5EF4-FFF2-40B4-BE49-F238E27FC236}">
                <a16:creationId xmlns:a16="http://schemas.microsoft.com/office/drawing/2014/main" id="{57F880D3-96F4-45E9-9647-E9FBA398C29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0" y="3141617"/>
            <a:ext cx="4093225" cy="2723444"/>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a:extLst>
              <a:ext uri="{FF2B5EF4-FFF2-40B4-BE49-F238E27FC236}">
                <a16:creationId xmlns:a16="http://schemas.microsoft.com/office/drawing/2014/main" id="{B88A8789-04D2-4BC2-92C6-6E919E3666FC}"/>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74996" r="58931" b="5256"/>
          <a:stretch/>
        </p:blipFill>
        <p:spPr bwMode="auto">
          <a:xfrm>
            <a:off x="6096000" y="831094"/>
            <a:ext cx="4093225" cy="2017335"/>
          </a:xfrm>
          <a:prstGeom prst="rect">
            <a:avLst/>
          </a:prstGeom>
          <a:noFill/>
          <a:extLst>
            <a:ext uri="{909E8E84-426E-40DD-AFC4-6F175D3DCCD1}">
              <a14:hiddenFill xmlns:a14="http://schemas.microsoft.com/office/drawing/2010/main">
                <a:solidFill>
                  <a:srgbClr val="FFFFFF"/>
                </a:solidFill>
              </a14:hiddenFill>
            </a:ext>
          </a:extLst>
        </p:spPr>
      </p:pic>
      <p:pic>
        <p:nvPicPr>
          <p:cNvPr id="6" name="Kép 5">
            <a:extLst>
              <a:ext uri="{FF2B5EF4-FFF2-40B4-BE49-F238E27FC236}">
                <a16:creationId xmlns:a16="http://schemas.microsoft.com/office/drawing/2014/main" id="{CC1D350C-C8C8-4457-9064-36B752973574}"/>
              </a:ext>
            </a:extLst>
          </p:cNvPr>
          <p:cNvPicPr>
            <a:picLocks noChangeAspect="1"/>
          </p:cNvPicPr>
          <p:nvPr/>
        </p:nvPicPr>
        <p:blipFill>
          <a:blip r:embed="rId4"/>
          <a:stretch>
            <a:fillRect/>
          </a:stretch>
        </p:blipFill>
        <p:spPr>
          <a:xfrm>
            <a:off x="10691828" y="5490000"/>
            <a:ext cx="1364645" cy="1368000"/>
          </a:xfrm>
          <a:prstGeom prst="rect">
            <a:avLst/>
          </a:prstGeom>
        </p:spPr>
      </p:pic>
    </p:spTree>
    <p:extLst>
      <p:ext uri="{BB962C8B-B14F-4D97-AF65-F5344CB8AC3E}">
        <p14:creationId xmlns:p14="http://schemas.microsoft.com/office/powerpoint/2010/main" val="3845497010"/>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églalap 3">
            <a:extLst>
              <a:ext uri="{FF2B5EF4-FFF2-40B4-BE49-F238E27FC236}">
                <a16:creationId xmlns:a16="http://schemas.microsoft.com/office/drawing/2014/main" id="{C925E451-7AEE-43D6-B7F6-08E819FA4C27}"/>
              </a:ext>
            </a:extLst>
          </p:cNvPr>
          <p:cNvSpPr/>
          <p:nvPr/>
        </p:nvSpPr>
        <p:spPr>
          <a:xfrm>
            <a:off x="5605429" y="2397948"/>
            <a:ext cx="5397851" cy="2062103"/>
          </a:xfrm>
          <a:prstGeom prst="rect">
            <a:avLst/>
          </a:prstGeom>
          <a:solidFill>
            <a:schemeClr val="tx1">
              <a:lumMod val="65000"/>
              <a:lumOff val="35000"/>
            </a:schemeClr>
          </a:solidFill>
        </p:spPr>
        <p:txBody>
          <a:bodyPr wrap="square">
            <a:spAutoFit/>
          </a:bodyPr>
          <a:lstStyle/>
          <a:p>
            <a:pPr algn="ctr"/>
            <a:r>
              <a:rPr lang="hu-HU" sz="3200" dirty="0">
                <a:solidFill>
                  <a:schemeClr val="bg1"/>
                </a:solidFill>
                <a:latin typeface="Arial" panose="020B0604020202020204" pitchFamily="34" charset="0"/>
                <a:cs typeface="Arial" panose="020B0604020202020204" pitchFamily="34" charset="0"/>
              </a:rPr>
              <a:t>„</a:t>
            </a:r>
            <a:r>
              <a:rPr lang="hu-HU" sz="3200" b="0" i="0" dirty="0">
                <a:solidFill>
                  <a:schemeClr val="bg1"/>
                </a:solidFill>
                <a:effectLst/>
                <a:latin typeface="ArialMT"/>
              </a:rPr>
              <a:t>Az Úr pedig napról napra növelte a gyülekezetet az üdvözülőkkel.</a:t>
            </a:r>
            <a:r>
              <a:rPr lang="hu-HU" sz="3200" dirty="0">
                <a:solidFill>
                  <a:schemeClr val="bg1"/>
                </a:solidFill>
                <a:latin typeface="Arial" panose="020B0604020202020204" pitchFamily="34" charset="0"/>
                <a:cs typeface="Arial" panose="020B0604020202020204" pitchFamily="34" charset="0"/>
              </a:rPr>
              <a:t>” </a:t>
            </a:r>
          </a:p>
          <a:p>
            <a:pPr algn="ctr"/>
            <a:r>
              <a:rPr lang="hu-HU" sz="3200" dirty="0">
                <a:solidFill>
                  <a:schemeClr val="bg1"/>
                </a:solidFill>
                <a:latin typeface="Arial" panose="020B0604020202020204" pitchFamily="34" charset="0"/>
                <a:cs typeface="Arial" panose="020B0604020202020204" pitchFamily="34" charset="0"/>
              </a:rPr>
              <a:t>ApCsel 2,47b</a:t>
            </a:r>
            <a:endParaRPr lang="hu-HU" sz="3200" b="0" i="0" dirty="0">
              <a:solidFill>
                <a:schemeClr val="bg1"/>
              </a:solidFill>
              <a:effectLst/>
              <a:latin typeface="Arial" panose="020B0604020202020204" pitchFamily="34" charset="0"/>
              <a:cs typeface="Arial" panose="020B0604020202020204" pitchFamily="34" charset="0"/>
            </a:endParaRPr>
          </a:p>
        </p:txBody>
      </p:sp>
      <p:sp>
        <p:nvSpPr>
          <p:cNvPr id="5" name="Szövegdoboz 4">
            <a:extLst>
              <a:ext uri="{FF2B5EF4-FFF2-40B4-BE49-F238E27FC236}">
                <a16:creationId xmlns:a16="http://schemas.microsoft.com/office/drawing/2014/main" id="{8A9AD928-9035-483D-AC29-29DF282088E1}"/>
              </a:ext>
            </a:extLst>
          </p:cNvPr>
          <p:cNvSpPr txBox="1"/>
          <p:nvPr/>
        </p:nvSpPr>
        <p:spPr>
          <a:xfrm>
            <a:off x="3441727" y="628891"/>
            <a:ext cx="4689566" cy="707886"/>
          </a:xfrm>
          <a:prstGeom prst="rect">
            <a:avLst/>
          </a:prstGeom>
          <a:noFill/>
        </p:spPr>
        <p:txBody>
          <a:bodyPr wrap="square" rtlCol="0">
            <a:spAutoFit/>
          </a:bodyPr>
          <a:lstStyle/>
          <a:p>
            <a:pPr algn="ctr"/>
            <a:r>
              <a:rPr lang="hu-HU" sz="4000" b="1" dirty="0">
                <a:latin typeface="Arial" panose="020B0604020202020204" pitchFamily="34" charset="0"/>
                <a:cs typeface="Arial" panose="020B0604020202020204" pitchFamily="34" charset="0"/>
              </a:rPr>
              <a:t>Aranymondás</a:t>
            </a:r>
          </a:p>
        </p:txBody>
      </p:sp>
      <p:pic>
        <p:nvPicPr>
          <p:cNvPr id="7" name="Kép 6">
            <a:extLst>
              <a:ext uri="{FF2B5EF4-FFF2-40B4-BE49-F238E27FC236}">
                <a16:creationId xmlns:a16="http://schemas.microsoft.com/office/drawing/2014/main" id="{E1CF8881-6A4E-47DE-81DF-E6F691EDA97B}"/>
              </a:ext>
            </a:extLst>
          </p:cNvPr>
          <p:cNvPicPr>
            <a:picLocks noChangeAspect="1"/>
          </p:cNvPicPr>
          <p:nvPr/>
        </p:nvPicPr>
        <p:blipFill rotWithShape="1">
          <a:blip r:embed="rId2"/>
          <a:srcRect l="1077" t="887" r="2783" b="-887"/>
          <a:stretch/>
        </p:blipFill>
        <p:spPr>
          <a:xfrm>
            <a:off x="10828396" y="5509050"/>
            <a:ext cx="1368000" cy="1368000"/>
          </a:xfrm>
          <a:prstGeom prst="rect">
            <a:avLst/>
          </a:prstGeom>
        </p:spPr>
      </p:pic>
      <p:pic>
        <p:nvPicPr>
          <p:cNvPr id="8" name="Picture 4">
            <a:extLst>
              <a:ext uri="{FF2B5EF4-FFF2-40B4-BE49-F238E27FC236}">
                <a16:creationId xmlns:a16="http://schemas.microsoft.com/office/drawing/2014/main" id="{317FBF8C-346B-4339-AE7E-CE2617C85C9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82604" y="1713934"/>
            <a:ext cx="4366636" cy="377606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91211373"/>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zövegdoboz 3">
            <a:extLst>
              <a:ext uri="{FF2B5EF4-FFF2-40B4-BE49-F238E27FC236}">
                <a16:creationId xmlns:a16="http://schemas.microsoft.com/office/drawing/2014/main" id="{21CC1A42-ACA5-48DE-B819-B1589CF87025}"/>
              </a:ext>
            </a:extLst>
          </p:cNvPr>
          <p:cNvSpPr txBox="1"/>
          <p:nvPr/>
        </p:nvSpPr>
        <p:spPr>
          <a:xfrm>
            <a:off x="6230192" y="2158234"/>
            <a:ext cx="5424250" cy="2308324"/>
          </a:xfrm>
          <a:prstGeom prst="rect">
            <a:avLst/>
          </a:prstGeom>
          <a:noFill/>
        </p:spPr>
        <p:txBody>
          <a:bodyPr wrap="square" rtlCol="0">
            <a:spAutoFit/>
          </a:bodyPr>
          <a:lstStyle/>
          <a:p>
            <a:pPr algn="ctr"/>
            <a:r>
              <a:rPr lang="hu-HU" sz="2400" b="0" i="0" dirty="0" err="1">
                <a:solidFill>
                  <a:srgbClr val="3B3B3B"/>
                </a:solidFill>
                <a:effectLst/>
                <a:latin typeface="+mj-lt"/>
              </a:rPr>
              <a:t>Jöjj</a:t>
            </a:r>
            <a:r>
              <a:rPr lang="hu-HU" sz="2400" b="0" i="0" dirty="0">
                <a:solidFill>
                  <a:srgbClr val="3B3B3B"/>
                </a:solidFill>
                <a:effectLst/>
                <a:latin typeface="+mj-lt"/>
              </a:rPr>
              <a:t>, az Úr vár reád, </a:t>
            </a:r>
            <a:r>
              <a:rPr lang="hu-HU" sz="2400" b="0" i="0" dirty="0" err="1">
                <a:solidFill>
                  <a:srgbClr val="3B3B3B"/>
                </a:solidFill>
                <a:effectLst/>
                <a:latin typeface="+mj-lt"/>
              </a:rPr>
              <a:t>jöjj</a:t>
            </a:r>
            <a:r>
              <a:rPr lang="hu-HU" sz="2400" b="0" i="0" dirty="0">
                <a:solidFill>
                  <a:srgbClr val="3B3B3B"/>
                </a:solidFill>
                <a:effectLst/>
                <a:latin typeface="+mj-lt"/>
              </a:rPr>
              <a:t>, amíg ifjú vagy!</a:t>
            </a:r>
            <a:br>
              <a:rPr lang="hu-HU" sz="2400" b="0" i="0" dirty="0">
                <a:solidFill>
                  <a:srgbClr val="3B3B3B"/>
                </a:solidFill>
                <a:effectLst/>
                <a:latin typeface="+mj-lt"/>
              </a:rPr>
            </a:br>
            <a:r>
              <a:rPr lang="hu-HU" sz="2400" b="0" i="0" dirty="0">
                <a:solidFill>
                  <a:srgbClr val="3B3B3B"/>
                </a:solidFill>
                <a:effectLst/>
                <a:latin typeface="+mj-lt"/>
              </a:rPr>
              <a:t>Életed tavaszát, derűjét neki add!</a:t>
            </a:r>
            <a:br>
              <a:rPr lang="hu-HU" sz="2400" b="0" i="0" dirty="0">
                <a:solidFill>
                  <a:srgbClr val="3B3B3B"/>
                </a:solidFill>
                <a:effectLst/>
                <a:latin typeface="+mj-lt"/>
              </a:rPr>
            </a:br>
            <a:r>
              <a:rPr lang="hu-HU" sz="2400" b="0" i="0" dirty="0">
                <a:solidFill>
                  <a:srgbClr val="3B3B3B"/>
                </a:solidFill>
                <a:effectLst/>
                <a:latin typeface="+mj-lt"/>
              </a:rPr>
              <a:t>Ó, ne hagyd fejedet bűnben őszülni vénhedtté,</a:t>
            </a:r>
            <a:br>
              <a:rPr lang="hu-HU" sz="2400" b="0" i="0" dirty="0">
                <a:solidFill>
                  <a:srgbClr val="3B3B3B"/>
                </a:solidFill>
                <a:effectLst/>
                <a:latin typeface="+mj-lt"/>
              </a:rPr>
            </a:br>
            <a:r>
              <a:rPr lang="hu-HU" sz="2400" b="0" i="0" dirty="0">
                <a:solidFill>
                  <a:srgbClr val="3B3B3B"/>
                </a:solidFill>
                <a:effectLst/>
                <a:latin typeface="+mj-lt"/>
              </a:rPr>
              <a:t>Ne csupán teledet vigyed végül az Úr elé.</a:t>
            </a:r>
          </a:p>
        </p:txBody>
      </p:sp>
      <p:sp>
        <p:nvSpPr>
          <p:cNvPr id="3" name="Szövegdoboz 2">
            <a:extLst>
              <a:ext uri="{FF2B5EF4-FFF2-40B4-BE49-F238E27FC236}">
                <a16:creationId xmlns:a16="http://schemas.microsoft.com/office/drawing/2014/main" id="{ED39ACB7-CA09-410A-AD94-8BAEBBBEA5B8}"/>
              </a:ext>
            </a:extLst>
          </p:cNvPr>
          <p:cNvSpPr txBox="1"/>
          <p:nvPr/>
        </p:nvSpPr>
        <p:spPr>
          <a:xfrm>
            <a:off x="3751216" y="605183"/>
            <a:ext cx="4689566" cy="707886"/>
          </a:xfrm>
          <a:prstGeom prst="rect">
            <a:avLst/>
          </a:prstGeom>
          <a:noFill/>
        </p:spPr>
        <p:txBody>
          <a:bodyPr wrap="square" rtlCol="0">
            <a:spAutoFit/>
          </a:bodyPr>
          <a:lstStyle/>
          <a:p>
            <a:pPr algn="ctr"/>
            <a:r>
              <a:rPr lang="hu-HU" sz="4000" b="1" dirty="0">
                <a:latin typeface="Arial" panose="020B0604020202020204" pitchFamily="34" charset="0"/>
                <a:cs typeface="Arial" panose="020B0604020202020204" pitchFamily="34" charset="0"/>
              </a:rPr>
              <a:t>Énekeljünk</a:t>
            </a:r>
          </a:p>
        </p:txBody>
      </p:sp>
      <p:sp>
        <p:nvSpPr>
          <p:cNvPr id="2" name="Szövegdoboz 1">
            <a:extLst>
              <a:ext uri="{FF2B5EF4-FFF2-40B4-BE49-F238E27FC236}">
                <a16:creationId xmlns:a16="http://schemas.microsoft.com/office/drawing/2014/main" id="{6BC6F420-E8E9-4297-AF5A-07C977EE7F2B}"/>
              </a:ext>
            </a:extLst>
          </p:cNvPr>
          <p:cNvSpPr txBox="1"/>
          <p:nvPr/>
        </p:nvSpPr>
        <p:spPr>
          <a:xfrm>
            <a:off x="4841465" y="5283321"/>
            <a:ext cx="2744205" cy="523220"/>
          </a:xfrm>
          <a:prstGeom prst="rect">
            <a:avLst/>
          </a:prstGeom>
          <a:solidFill>
            <a:srgbClr val="C00000"/>
          </a:solidFill>
        </p:spPr>
        <p:txBody>
          <a:bodyPr wrap="square" rtlCol="0">
            <a:spAutoFit/>
          </a:bodyPr>
          <a:lstStyle/>
          <a:p>
            <a:pPr algn="ctr"/>
            <a:r>
              <a:rPr lang="hu-HU" sz="2800" b="1" dirty="0">
                <a:solidFill>
                  <a:schemeClr val="bg1"/>
                </a:solidFill>
                <a:latin typeface="Arial" panose="020B0604020202020204" pitchFamily="34" charset="0"/>
                <a:cs typeface="Arial" panose="020B0604020202020204" pitchFamily="34" charset="0"/>
                <a:hlinkClick r:id="rId2">
                  <a:extLst>
                    <a:ext uri="{A12FA001-AC4F-418D-AE19-62706E023703}">
                      <ahyp:hlinkClr xmlns:ahyp="http://schemas.microsoft.com/office/drawing/2018/hyperlinkcolor" val="tx"/>
                    </a:ext>
                  </a:extLst>
                </a:hlinkClick>
              </a:rPr>
              <a:t>Kattints ide!</a:t>
            </a:r>
            <a:endParaRPr lang="hu-HU" sz="2800" b="1" dirty="0">
              <a:solidFill>
                <a:schemeClr val="bg1"/>
              </a:solidFill>
              <a:latin typeface="Arial" panose="020B0604020202020204" pitchFamily="34" charset="0"/>
              <a:cs typeface="Arial" panose="020B0604020202020204" pitchFamily="34" charset="0"/>
            </a:endParaRPr>
          </a:p>
        </p:txBody>
      </p:sp>
      <p:pic>
        <p:nvPicPr>
          <p:cNvPr id="6" name="Kép 5">
            <a:extLst>
              <a:ext uri="{FF2B5EF4-FFF2-40B4-BE49-F238E27FC236}">
                <a16:creationId xmlns:a16="http://schemas.microsoft.com/office/drawing/2014/main" id="{218F410C-D5C4-48F6-A3BB-DB5D8ECBF6DD}"/>
              </a:ext>
            </a:extLst>
          </p:cNvPr>
          <p:cNvPicPr>
            <a:picLocks noChangeAspect="1"/>
          </p:cNvPicPr>
          <p:nvPr/>
        </p:nvPicPr>
        <p:blipFill>
          <a:blip r:embed="rId3"/>
          <a:stretch>
            <a:fillRect/>
          </a:stretch>
        </p:blipFill>
        <p:spPr>
          <a:xfrm>
            <a:off x="11116234" y="5791520"/>
            <a:ext cx="1075765" cy="1066480"/>
          </a:xfrm>
          <a:prstGeom prst="rect">
            <a:avLst/>
          </a:prstGeom>
        </p:spPr>
      </p:pic>
      <p:pic>
        <p:nvPicPr>
          <p:cNvPr id="4098" name="Picture 2" descr="Napnyugta, Strand, Sziluettek, Ugrás">
            <a:extLst>
              <a:ext uri="{FF2B5EF4-FFF2-40B4-BE49-F238E27FC236}">
                <a16:creationId xmlns:a16="http://schemas.microsoft.com/office/drawing/2014/main" id="{DB25CC1F-3BA1-4C61-91F6-912C39CCBB0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20683" y="1809750"/>
            <a:ext cx="4857750" cy="3238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1283053"/>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Kép 7"/>
          <p:cNvPicPr>
            <a:picLocks/>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037752" y="0"/>
            <a:ext cx="1154248" cy="11772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59" name="Szövegdoboz 4"/>
          <p:cNvSpPr txBox="1">
            <a:spLocks noChangeArrowheads="1"/>
          </p:cNvSpPr>
          <p:nvPr/>
        </p:nvSpPr>
        <p:spPr bwMode="auto">
          <a:xfrm>
            <a:off x="1627414" y="-315387"/>
            <a:ext cx="3606800" cy="11387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lgn="ctr" eaLnBrk="1" hangingPunct="1"/>
            <a:endParaRPr lang="hu-HU" altLang="hu-HU" sz="3600" b="1" dirty="0">
              <a:solidFill>
                <a:srgbClr val="000000"/>
              </a:solidFill>
              <a:cs typeface="Arial" panose="020B0604020202020204" pitchFamily="34" charset="0"/>
            </a:endParaRPr>
          </a:p>
          <a:p>
            <a:pPr algn="ctr" eaLnBrk="1" hangingPunct="1"/>
            <a:r>
              <a:rPr lang="hu-HU" altLang="hu-HU" sz="3200" b="1" dirty="0">
                <a:solidFill>
                  <a:srgbClr val="000000"/>
                </a:solidFill>
                <a:cs typeface="Arial" panose="020B0604020202020204" pitchFamily="34" charset="0"/>
              </a:rPr>
              <a:t>Imádkozzunk!</a:t>
            </a:r>
          </a:p>
        </p:txBody>
      </p:sp>
      <p:sp>
        <p:nvSpPr>
          <p:cNvPr id="5" name="Tekercs vízszintesen 4"/>
          <p:cNvSpPr/>
          <p:nvPr/>
        </p:nvSpPr>
        <p:spPr>
          <a:xfrm>
            <a:off x="343260" y="321653"/>
            <a:ext cx="9101546" cy="5773985"/>
          </a:xfrm>
          <a:prstGeom prst="horizontalScroll">
            <a:avLst/>
          </a:prstGeom>
          <a:solidFill>
            <a:schemeClr val="tx1">
              <a:lumMod val="85000"/>
              <a:lumOff val="1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hu-HU" sz="2200" b="1" i="0" u="none" strike="noStrike" kern="1200" cap="none" spc="0" normalizeH="0" baseline="0" noProof="0" dirty="0">
                <a:ln>
                  <a:noFill/>
                </a:ln>
                <a:solidFill>
                  <a:schemeClr val="bg1"/>
                </a:solidFill>
                <a:effectLst/>
                <a:uLnTx/>
                <a:uFillTx/>
                <a:latin typeface="Arial" panose="020B0604020202020204"/>
                <a:ea typeface="+mn-ea"/>
                <a:cs typeface="+mn-cs"/>
              </a:rPr>
              <a:t>Mi Atyánk, aki a mennyekben vagy.</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hu-HU" sz="2200" b="1" i="0" u="none" strike="noStrike" kern="1200" cap="none" spc="0" normalizeH="0" baseline="0" noProof="0" dirty="0">
                <a:ln>
                  <a:noFill/>
                </a:ln>
                <a:solidFill>
                  <a:schemeClr val="bg1"/>
                </a:solidFill>
                <a:effectLst/>
                <a:uLnTx/>
                <a:uFillTx/>
                <a:latin typeface="Arial" panose="020B0604020202020204"/>
                <a:ea typeface="+mn-ea"/>
                <a:cs typeface="+mn-cs"/>
              </a:rPr>
              <a:t>Szenteltessék meg a te neved, jöjjön el a te országod,</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hu-HU" sz="2200" b="1" i="0" u="none" strike="noStrike" kern="1200" cap="none" spc="0" normalizeH="0" baseline="0" noProof="0" dirty="0">
                <a:ln>
                  <a:noFill/>
                </a:ln>
                <a:solidFill>
                  <a:schemeClr val="bg1"/>
                </a:solidFill>
                <a:effectLst/>
                <a:uLnTx/>
                <a:uFillTx/>
                <a:latin typeface="Arial" panose="020B0604020202020204"/>
                <a:ea typeface="+mn-ea"/>
                <a:cs typeface="+mn-cs"/>
              </a:rPr>
              <a:t>legyen meg a te akaratod, amint a mennyben úgy a földön is.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hu-HU" sz="2200" b="1" i="0" u="none" strike="noStrike" kern="1200" cap="none" spc="0" normalizeH="0" baseline="0" noProof="0" dirty="0">
                <a:ln>
                  <a:noFill/>
                </a:ln>
                <a:solidFill>
                  <a:schemeClr val="bg1"/>
                </a:solidFill>
                <a:effectLst/>
                <a:uLnTx/>
                <a:uFillTx/>
                <a:latin typeface="Arial" panose="020B0604020202020204"/>
                <a:ea typeface="+mn-ea"/>
                <a:cs typeface="+mn-cs"/>
              </a:rPr>
              <a:t>Mindennapi kenyerünket add meg nekünk ma,</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hu-HU" sz="2200" b="1" i="0" u="none" strike="noStrike" kern="1200" cap="none" spc="0" normalizeH="0" baseline="0" noProof="0" dirty="0">
                <a:ln>
                  <a:noFill/>
                </a:ln>
                <a:solidFill>
                  <a:schemeClr val="bg1"/>
                </a:solidFill>
                <a:effectLst/>
                <a:uLnTx/>
                <a:uFillTx/>
                <a:latin typeface="Arial" panose="020B0604020202020204"/>
                <a:ea typeface="+mn-ea"/>
                <a:cs typeface="+mn-cs"/>
              </a:rPr>
              <a:t>És bocsásd meg vétkeinket, minképpen mi is megbocsátunk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hu-HU" sz="2200" b="1" i="0" u="none" strike="noStrike" kern="1200" cap="none" spc="0" normalizeH="0" baseline="0" noProof="0" dirty="0">
                <a:ln>
                  <a:noFill/>
                </a:ln>
                <a:solidFill>
                  <a:schemeClr val="bg1"/>
                </a:solidFill>
                <a:effectLst/>
                <a:uLnTx/>
                <a:uFillTx/>
                <a:latin typeface="Arial" panose="020B0604020202020204"/>
                <a:ea typeface="+mn-ea"/>
                <a:cs typeface="+mn-cs"/>
              </a:rPr>
              <a:t>az ellenünk vétkezőknek.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hu-HU" sz="2200" b="1" i="0" u="none" strike="noStrike" kern="1200" cap="none" spc="0" normalizeH="0" baseline="0" noProof="0" dirty="0">
                <a:ln>
                  <a:noFill/>
                </a:ln>
                <a:solidFill>
                  <a:schemeClr val="bg1"/>
                </a:solidFill>
                <a:effectLst/>
                <a:uLnTx/>
                <a:uFillTx/>
                <a:latin typeface="Arial" panose="020B0604020202020204"/>
                <a:ea typeface="+mn-ea"/>
                <a:cs typeface="+mn-cs"/>
              </a:rPr>
              <a:t>És ne vigy minket kísértésbe, de szabadíts meg a gonosztól,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hu-HU" sz="2200" b="1" i="0" u="none" strike="noStrike" kern="1200" cap="none" spc="0" normalizeH="0" baseline="0" noProof="0" dirty="0">
                <a:ln>
                  <a:noFill/>
                </a:ln>
                <a:solidFill>
                  <a:schemeClr val="bg1"/>
                </a:solidFill>
                <a:effectLst/>
                <a:uLnTx/>
                <a:uFillTx/>
                <a:latin typeface="Arial" panose="020B0604020202020204"/>
                <a:ea typeface="+mn-ea"/>
                <a:cs typeface="+mn-cs"/>
              </a:rPr>
              <a:t>Mert Tiéd az ország, a hatalom, és a dicsőség</a:t>
            </a:r>
            <a:r>
              <a:rPr lang="hu-HU" sz="2200" b="1" dirty="0">
                <a:solidFill>
                  <a:schemeClr val="bg1"/>
                </a:solidFill>
                <a:latin typeface="Arial" panose="020B0604020202020204"/>
              </a:rPr>
              <a:t> </a:t>
            </a:r>
            <a:r>
              <a:rPr kumimoji="0" lang="hu-HU" sz="2200" b="1" i="0" u="none" strike="noStrike" kern="1200" cap="none" spc="0" normalizeH="0" baseline="0" noProof="0" dirty="0">
                <a:ln>
                  <a:noFill/>
                </a:ln>
                <a:solidFill>
                  <a:schemeClr val="bg1"/>
                </a:solidFill>
                <a:effectLst/>
                <a:uLnTx/>
                <a:uFillTx/>
                <a:latin typeface="Arial" panose="020B0604020202020204"/>
                <a:ea typeface="+mn-ea"/>
                <a:cs typeface="+mn-cs"/>
              </a:rPr>
              <a:t> mindörökké.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hu-HU" sz="2200" b="1" i="0" u="none" strike="noStrike" kern="1200" cap="none" spc="0" normalizeH="0" baseline="0" noProof="0" dirty="0">
                <a:ln>
                  <a:noFill/>
                </a:ln>
                <a:solidFill>
                  <a:schemeClr val="bg1"/>
                </a:solidFill>
                <a:effectLst/>
                <a:uLnTx/>
                <a:uFillTx/>
                <a:latin typeface="Arial" panose="020B0604020202020204"/>
                <a:ea typeface="+mn-ea"/>
                <a:cs typeface="+mn-cs"/>
              </a:rPr>
              <a:t>						Ámen. </a:t>
            </a:r>
          </a:p>
        </p:txBody>
      </p:sp>
      <p:sp>
        <p:nvSpPr>
          <p:cNvPr id="6" name="Ellipszis 5">
            <a:extLst>
              <a:ext uri="{FF2B5EF4-FFF2-40B4-BE49-F238E27FC236}">
                <a16:creationId xmlns:a16="http://schemas.microsoft.com/office/drawing/2014/main" id="{7A7BBFAF-B329-4D1D-9C32-E7D40B8E25D2}"/>
              </a:ext>
            </a:extLst>
          </p:cNvPr>
          <p:cNvSpPr/>
          <p:nvPr/>
        </p:nvSpPr>
        <p:spPr>
          <a:xfrm>
            <a:off x="2075900" y="5568888"/>
            <a:ext cx="3606800" cy="1138773"/>
          </a:xfrm>
          <a:prstGeom prst="ellipse">
            <a:avLst/>
          </a:prstGeom>
          <a:solidFill>
            <a:schemeClr val="tx1">
              <a:lumMod val="65000"/>
              <a:lumOff val="3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hu-HU" sz="1800" b="0" i="0" u="none" strike="noStrike" kern="1200" cap="none" spc="0" normalizeH="0" baseline="0" noProof="0" dirty="0">
              <a:ln>
                <a:noFill/>
              </a:ln>
              <a:solidFill>
                <a:prstClr val="white"/>
              </a:solidFill>
              <a:effectLst/>
              <a:uLnTx/>
              <a:uFillTx/>
              <a:latin typeface="Arial" panose="020B0604020202020204"/>
              <a:ea typeface="+mn-ea"/>
              <a:cs typeface="+mn-cs"/>
            </a:endParaRPr>
          </a:p>
        </p:txBody>
      </p:sp>
      <p:sp>
        <p:nvSpPr>
          <p:cNvPr id="7" name="Szövegdoboz 6">
            <a:extLst>
              <a:ext uri="{FF2B5EF4-FFF2-40B4-BE49-F238E27FC236}">
                <a16:creationId xmlns:a16="http://schemas.microsoft.com/office/drawing/2014/main" id="{4A826487-ED0A-4FAB-BEFE-70A6F8B3186B}"/>
              </a:ext>
            </a:extLst>
          </p:cNvPr>
          <p:cNvSpPr txBox="1"/>
          <p:nvPr/>
        </p:nvSpPr>
        <p:spPr>
          <a:xfrm>
            <a:off x="2237825" y="5630442"/>
            <a:ext cx="3282950" cy="101566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hu-HU" sz="2000" b="1" i="0" u="none" strike="noStrike" kern="1200" cap="none" spc="0" normalizeH="0" baseline="0" noProof="0" dirty="0">
                <a:ln>
                  <a:noFill/>
                </a:ln>
                <a:solidFill>
                  <a:schemeClr val="bg1"/>
                </a:solidFill>
                <a:effectLst/>
                <a:uLnTx/>
                <a:uFillTx/>
                <a:latin typeface="Arial" panose="020B0604020202020204"/>
                <a:ea typeface="+mn-ea"/>
                <a:cs typeface="Times New Roman" panose="02020603050405020304" pitchFamily="18" charset="0"/>
              </a:rPr>
              <a:t>Kedves Hittanos!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hu-HU" sz="2000" b="1" i="0" u="none" strike="noStrike" kern="1200" cap="none" spc="0" normalizeH="0" baseline="0" noProof="0" dirty="0">
                <a:ln>
                  <a:noFill/>
                </a:ln>
                <a:solidFill>
                  <a:schemeClr val="bg1"/>
                </a:solidFill>
                <a:effectLst/>
                <a:uLnTx/>
                <a:uFillTx/>
                <a:latin typeface="Arial" panose="020B0604020202020204"/>
                <a:ea typeface="+mn-ea"/>
                <a:cs typeface="Times New Roman" panose="02020603050405020304" pitchFamily="18" charset="0"/>
              </a:rPr>
              <a:t>Várunk a következő digitális hittanórára!</a:t>
            </a:r>
          </a:p>
        </p:txBody>
      </p:sp>
      <p:sp>
        <p:nvSpPr>
          <p:cNvPr id="8" name="Téglalap 7">
            <a:extLst>
              <a:ext uri="{FF2B5EF4-FFF2-40B4-BE49-F238E27FC236}">
                <a16:creationId xmlns:a16="http://schemas.microsoft.com/office/drawing/2014/main" id="{4349F468-F9A7-4B57-9F9B-63E026247A7E}"/>
              </a:ext>
            </a:extLst>
          </p:cNvPr>
          <p:cNvSpPr/>
          <p:nvPr/>
        </p:nvSpPr>
        <p:spPr>
          <a:xfrm>
            <a:off x="9666515" y="2233612"/>
            <a:ext cx="2307771" cy="1200329"/>
          </a:xfrm>
          <a:prstGeom prst="rect">
            <a:avLst/>
          </a:prstGeom>
          <a:ln w="50800">
            <a:noFill/>
          </a:ln>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hu-HU" sz="3600" b="0" i="0" u="none" strike="noStrike" kern="1200" cap="none" spc="0" normalizeH="0" baseline="0" noProof="0" dirty="0">
                <a:ln>
                  <a:noFill/>
                </a:ln>
                <a:solidFill>
                  <a:srgbClr val="AE2E51"/>
                </a:solidFill>
                <a:effectLst/>
                <a:uLnTx/>
                <a:uFillTx/>
                <a:latin typeface="Times New Roman" panose="02020603050405020304" pitchFamily="18" charset="0"/>
                <a:ea typeface="+mn-ea"/>
                <a:cs typeface="Times New Roman" panose="02020603050405020304" pitchFamily="18" charset="0"/>
              </a:rPr>
              <a:t> </a:t>
            </a:r>
            <a:r>
              <a:rPr kumimoji="0" lang="hu-HU" sz="3600" b="0" i="0" u="none" strike="noStrike" kern="1200" cap="none" spc="0" normalizeH="0" baseline="0" noProof="0" dirty="0">
                <a:ln>
                  <a:noFill/>
                </a:ln>
                <a:effectLst/>
                <a:uLnTx/>
                <a:uFillTx/>
                <a:latin typeface="Arial" panose="020B0604020202020204"/>
                <a:ea typeface="+mn-ea"/>
                <a:cs typeface="Times New Roman" panose="02020603050405020304" pitchFamily="18" charset="0"/>
              </a:rPr>
              <a:t>Áldás, békesség!</a:t>
            </a:r>
          </a:p>
        </p:txBody>
      </p:sp>
      <p:sp>
        <p:nvSpPr>
          <p:cNvPr id="9" name="Téglalap 8">
            <a:extLst>
              <a:ext uri="{FF2B5EF4-FFF2-40B4-BE49-F238E27FC236}">
                <a16:creationId xmlns:a16="http://schemas.microsoft.com/office/drawing/2014/main" id="{E51DEB9E-2E23-49A3-BBAF-AF071C9B51FB}"/>
              </a:ext>
            </a:extLst>
          </p:cNvPr>
          <p:cNvSpPr/>
          <p:nvPr/>
        </p:nvSpPr>
        <p:spPr>
          <a:xfrm>
            <a:off x="5447571" y="5193795"/>
            <a:ext cx="5878288" cy="1538883"/>
          </a:xfrm>
          <a:prstGeom prst="rect">
            <a:avLst/>
          </a:prstGeom>
          <a:ln w="50800">
            <a:noFill/>
          </a:ln>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hu-HU" sz="4000" b="0" i="0" u="none" strike="noStrike" kern="1200" cap="none" spc="0" normalizeH="0" baseline="0" noProof="0" dirty="0">
                <a:ln>
                  <a:noFill/>
                </a:ln>
                <a:solidFill>
                  <a:srgbClr val="AE2E51"/>
                </a:solidFill>
                <a:effectLst/>
                <a:uLnTx/>
                <a:uFillTx/>
                <a:latin typeface="Times New Roman" panose="02020603050405020304" pitchFamily="18" charset="0"/>
                <a:ea typeface="+mn-ea"/>
                <a:cs typeface="Times New Roman" panose="02020603050405020304" pitchFamily="18" charset="0"/>
              </a:rPr>
              <a:t> </a:t>
            </a:r>
            <a:r>
              <a:rPr kumimoji="0" lang="hu-HU" b="0" i="0" u="none" strike="noStrike" kern="1200" cap="none" spc="0" normalizeH="0" baseline="0" noProof="0" dirty="0">
                <a:ln>
                  <a:noFill/>
                </a:ln>
                <a:effectLst/>
                <a:uLnTx/>
                <a:uFillTx/>
                <a:latin typeface="Arial" panose="020B0604020202020204"/>
                <a:ea typeface="+mn-ea"/>
                <a:cs typeface="Times New Roman" panose="02020603050405020304" pitchFamily="18" charset="0"/>
              </a:rPr>
              <a:t>Források: pixabay.com, refpedi.hu, </a:t>
            </a:r>
          </a:p>
          <a:p>
            <a:pPr algn="ctr">
              <a:defRPr/>
            </a:pPr>
            <a:r>
              <a:rPr kumimoji="0" lang="hu-HU" b="0" i="0" u="none" strike="noStrike" kern="1200" cap="none" spc="0" normalizeH="0" baseline="0" noProof="0" dirty="0">
                <a:ln>
                  <a:noFill/>
                </a:ln>
                <a:effectLst/>
                <a:uLnTx/>
                <a:uFillTx/>
                <a:latin typeface="Arial" panose="020B0604020202020204"/>
                <a:ea typeface="+mn-ea"/>
                <a:cs typeface="Times New Roman" panose="02020603050405020304" pitchFamily="18" charset="0"/>
              </a:rPr>
              <a:t>5. dia: </a:t>
            </a:r>
            <a:r>
              <a:rPr kumimoji="0" lang="hu-HU" b="0" i="0" u="none" strike="noStrike" kern="1200" cap="none" spc="0" normalizeH="0" baseline="0" noProof="0" dirty="0">
                <a:ln>
                  <a:noFill/>
                </a:ln>
                <a:effectLst/>
                <a:uLnTx/>
                <a:uFillTx/>
                <a:latin typeface="Arial" panose="020B0604020202020204"/>
                <a:ea typeface="+mn-ea"/>
                <a:cs typeface="Times New Roman" panose="02020603050405020304" pitchFamily="18" charset="0"/>
                <a:hlinkClick r:id="rId4"/>
              </a:rPr>
              <a:t>verestemplom.hu</a:t>
            </a:r>
            <a:r>
              <a:rPr kumimoji="0" lang="hu-HU" b="0" i="0" u="none" strike="noStrike" kern="1200" cap="none" spc="0" normalizeH="0" baseline="0" noProof="0" dirty="0">
                <a:ln>
                  <a:noFill/>
                </a:ln>
                <a:effectLst/>
                <a:uLnTx/>
                <a:uFillTx/>
                <a:latin typeface="Arial" panose="020B0604020202020204"/>
                <a:ea typeface="+mn-ea"/>
                <a:cs typeface="Times New Roman" panose="02020603050405020304" pitchFamily="18" charset="0"/>
              </a:rPr>
              <a:t>, </a:t>
            </a:r>
          </a:p>
          <a:p>
            <a:pPr algn="ctr">
              <a:defRPr/>
            </a:pPr>
            <a:r>
              <a:rPr kumimoji="0" lang="hu-HU" b="0" i="0" u="none" strike="noStrike" kern="1200" cap="none" spc="0" normalizeH="0" baseline="0" noProof="0" dirty="0">
                <a:ln>
                  <a:noFill/>
                </a:ln>
                <a:effectLst/>
                <a:uLnTx/>
                <a:uFillTx/>
                <a:latin typeface="Arial" panose="020B0604020202020204"/>
                <a:ea typeface="+mn-ea"/>
                <a:cs typeface="Times New Roman" panose="02020603050405020304" pitchFamily="18" charset="0"/>
              </a:rPr>
              <a:t>6. dia: </a:t>
            </a:r>
            <a:r>
              <a:rPr kumimoji="0" lang="hu-HU" b="0" i="0" u="none" strike="noStrike" kern="1200" cap="none" spc="0" normalizeH="0" baseline="0" noProof="0" dirty="0">
                <a:ln>
                  <a:noFill/>
                </a:ln>
                <a:effectLst/>
                <a:uLnTx/>
                <a:uFillTx/>
                <a:latin typeface="Arial" panose="020B0604020202020204"/>
                <a:ea typeface="+mn-ea"/>
                <a:cs typeface="Times New Roman" panose="02020603050405020304" pitchFamily="18" charset="0"/>
                <a:hlinkClick r:id="rId5"/>
              </a:rPr>
              <a:t>gref.hu</a:t>
            </a:r>
            <a:r>
              <a:rPr lang="hu-HU" dirty="0">
                <a:latin typeface="Arial" panose="020B0604020202020204"/>
                <a:cs typeface="Times New Roman" panose="02020603050405020304" pitchFamily="18" charset="0"/>
              </a:rPr>
              <a:t> </a:t>
            </a:r>
            <a:r>
              <a:rPr kumimoji="0" lang="hu-HU" b="0" i="0" u="none" strike="noStrike" kern="1200" cap="none" spc="0" normalizeH="0" baseline="0" noProof="0" dirty="0">
                <a:ln>
                  <a:noFill/>
                </a:ln>
                <a:effectLst/>
                <a:uLnTx/>
                <a:uFillTx/>
                <a:latin typeface="Arial" panose="020B0604020202020204"/>
                <a:ea typeface="+mn-ea"/>
                <a:cs typeface="Times New Roman" panose="02020603050405020304" pitchFamily="18" charset="0"/>
              </a:rPr>
              <a:t>és </a:t>
            </a:r>
            <a:r>
              <a:rPr kumimoji="0" lang="hu-HU" b="0" i="0" u="none" strike="noStrike" kern="1200" cap="none" spc="0" normalizeH="0" baseline="0" noProof="0" dirty="0">
                <a:ln>
                  <a:noFill/>
                </a:ln>
                <a:effectLst/>
                <a:uLnTx/>
                <a:uFillTx/>
                <a:latin typeface="Arial" panose="020B0604020202020204"/>
                <a:ea typeface="+mn-ea"/>
                <a:cs typeface="Times New Roman" panose="02020603050405020304" pitchFamily="18" charset="0"/>
                <a:hlinkClick r:id="rId6"/>
              </a:rPr>
              <a:t>gref.hu</a:t>
            </a:r>
            <a:r>
              <a:rPr kumimoji="0" lang="hu-HU" b="0" i="0" u="none" strike="noStrike" kern="1200" cap="none" spc="0" normalizeH="0" baseline="0" noProof="0" dirty="0">
                <a:ln>
                  <a:noFill/>
                </a:ln>
                <a:effectLst/>
                <a:uLnTx/>
                <a:uFillTx/>
                <a:latin typeface="Arial" panose="020B0604020202020204"/>
                <a:ea typeface="+mn-ea"/>
                <a:cs typeface="Times New Roman" panose="02020603050405020304" pitchFamily="18" charset="0"/>
              </a:rPr>
              <a:t>,</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hu-HU" b="0" i="0" u="none" strike="noStrike" kern="1200" cap="none" spc="0" normalizeH="0" baseline="0" noProof="0" dirty="0">
                <a:ln>
                  <a:noFill/>
                </a:ln>
                <a:effectLst/>
                <a:uLnTx/>
                <a:uFillTx/>
                <a:latin typeface="Arial" panose="020B0604020202020204"/>
                <a:ea typeface="+mn-ea"/>
                <a:cs typeface="Times New Roman" panose="02020603050405020304" pitchFamily="18" charset="0"/>
              </a:rPr>
              <a:t> </a:t>
            </a:r>
            <a:r>
              <a:rPr lang="hu-HU" dirty="0">
                <a:latin typeface="Arial" panose="020B0604020202020204"/>
                <a:cs typeface="Times New Roman" panose="02020603050405020304" pitchFamily="18" charset="0"/>
              </a:rPr>
              <a:t>9. dia: </a:t>
            </a:r>
            <a:r>
              <a:rPr kumimoji="0" lang="hu-HU" b="0" i="0" u="none" strike="noStrike" kern="1200" cap="none" spc="0" normalizeH="0" baseline="0" noProof="0" dirty="0">
                <a:ln>
                  <a:noFill/>
                </a:ln>
                <a:effectLst/>
                <a:uLnTx/>
                <a:uFillTx/>
                <a:latin typeface="Arial" panose="020B0604020202020204"/>
                <a:ea typeface="+mn-ea"/>
                <a:cs typeface="Times New Roman" panose="02020603050405020304" pitchFamily="18" charset="0"/>
                <a:hlinkClick r:id="rId7"/>
              </a:rPr>
              <a:t>ubre.hu</a:t>
            </a:r>
            <a:endParaRPr kumimoji="0" lang="hu-HU" sz="4000" b="0" i="0" u="none" strike="noStrike" kern="1200" cap="none" spc="0" normalizeH="0" baseline="0" noProof="0" dirty="0">
              <a:ln>
                <a:noFill/>
              </a:ln>
              <a:effectLst/>
              <a:uLnTx/>
              <a:uFillTx/>
              <a:latin typeface="Arial" panose="020B0604020202020204"/>
              <a:ea typeface="+mn-ea"/>
              <a:cs typeface="Times New Roman" panose="02020603050405020304" pitchFamily="18" charset="0"/>
            </a:endParaRPr>
          </a:p>
        </p:txBody>
      </p:sp>
    </p:spTree>
    <p:extLst>
      <p:ext uri="{BB962C8B-B14F-4D97-AF65-F5344CB8AC3E}">
        <p14:creationId xmlns:p14="http://schemas.microsoft.com/office/powerpoint/2010/main" val="1807585201"/>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zövegdoboz 5">
            <a:extLst>
              <a:ext uri="{FF2B5EF4-FFF2-40B4-BE49-F238E27FC236}">
                <a16:creationId xmlns:a16="http://schemas.microsoft.com/office/drawing/2014/main" id="{ED235FF3-DFF6-420A-A3EB-D7AA1579142B}"/>
              </a:ext>
            </a:extLst>
          </p:cNvPr>
          <p:cNvSpPr txBox="1"/>
          <p:nvPr/>
        </p:nvSpPr>
        <p:spPr>
          <a:xfrm>
            <a:off x="1291770" y="797508"/>
            <a:ext cx="4804230" cy="5262979"/>
          </a:xfrm>
          <a:prstGeom prst="rect">
            <a:avLst/>
          </a:prstGeom>
          <a:solidFill>
            <a:schemeClr val="tx2">
              <a:lumMod val="75000"/>
            </a:schemeClr>
          </a:solidFill>
          <a:ln w="47625">
            <a:noFill/>
          </a:ln>
        </p:spPr>
        <p:txBody>
          <a:bodyPr wrap="square" rtlCol="0">
            <a:spAutoFit/>
          </a:bodyPr>
          <a:lstStyle/>
          <a:p>
            <a:pPr algn="ctr"/>
            <a:r>
              <a:rPr lang="hu-HU" sz="2800" dirty="0">
                <a:solidFill>
                  <a:schemeClr val="bg1"/>
                </a:solidFill>
                <a:latin typeface="Arial" panose="020B0604020202020204" pitchFamily="34" charset="0"/>
                <a:cs typeface="Arial" panose="020B0604020202020204" pitchFamily="34" charset="0"/>
              </a:rPr>
              <a:t>Kedves Hittanos Barátom!</a:t>
            </a:r>
          </a:p>
          <a:p>
            <a:pPr algn="ctr"/>
            <a:endParaRPr lang="hu-HU" sz="2800" dirty="0">
              <a:solidFill>
                <a:schemeClr val="bg1"/>
              </a:solidFill>
              <a:latin typeface="Arial" panose="020B0604020202020204" pitchFamily="34" charset="0"/>
              <a:cs typeface="Arial" panose="020B0604020202020204" pitchFamily="34" charset="0"/>
            </a:endParaRPr>
          </a:p>
          <a:p>
            <a:pPr algn="ctr"/>
            <a:r>
              <a:rPr lang="hu-HU" sz="2800" dirty="0">
                <a:solidFill>
                  <a:schemeClr val="bg1"/>
                </a:solidFill>
                <a:latin typeface="Arial" panose="020B0604020202020204" pitchFamily="34" charset="0"/>
                <a:cs typeface="Arial" panose="020B0604020202020204" pitchFamily="34" charset="0"/>
              </a:rPr>
              <a:t>A digitális hittanórán szükséged lesz a következőkre:</a:t>
            </a:r>
          </a:p>
          <a:p>
            <a:pPr marL="285750" indent="-285750" algn="ctr">
              <a:buFont typeface="Arial" panose="020B0604020202020204" pitchFamily="34" charset="0"/>
              <a:buChar char="•"/>
            </a:pPr>
            <a:r>
              <a:rPr lang="hu-HU" sz="2800" dirty="0">
                <a:solidFill>
                  <a:schemeClr val="bg1"/>
                </a:solidFill>
                <a:latin typeface="Arial" panose="020B0604020202020204" pitchFamily="34" charset="0"/>
                <a:cs typeface="Arial" panose="020B0604020202020204" pitchFamily="34" charset="0"/>
              </a:rPr>
              <a:t>Internet kapcsolat</a:t>
            </a:r>
          </a:p>
          <a:p>
            <a:pPr marL="285750" indent="-285750" algn="ctr">
              <a:buFont typeface="Arial" panose="020B0604020202020204" pitchFamily="34" charset="0"/>
              <a:buChar char="•"/>
            </a:pPr>
            <a:r>
              <a:rPr lang="hu-HU" sz="2800" dirty="0">
                <a:solidFill>
                  <a:schemeClr val="bg1"/>
                </a:solidFill>
                <a:latin typeface="Arial" panose="020B0604020202020204" pitchFamily="34" charset="0"/>
                <a:cs typeface="Arial" panose="020B0604020202020204" pitchFamily="34" charset="0"/>
              </a:rPr>
              <a:t>Laptop, okostelefon vagy tablet</a:t>
            </a:r>
          </a:p>
          <a:p>
            <a:pPr marL="285750" indent="-285750" algn="ctr">
              <a:buFont typeface="Arial" panose="020B0604020202020204" pitchFamily="34" charset="0"/>
              <a:buChar char="•"/>
            </a:pPr>
            <a:r>
              <a:rPr lang="hu-HU" sz="2800" dirty="0">
                <a:solidFill>
                  <a:schemeClr val="bg1"/>
                </a:solidFill>
                <a:latin typeface="Arial" panose="020B0604020202020204" pitchFamily="34" charset="0"/>
                <a:cs typeface="Arial" panose="020B0604020202020204" pitchFamily="34" charset="0"/>
              </a:rPr>
              <a:t>Hangszóró vagy fülhallgató</a:t>
            </a:r>
          </a:p>
          <a:p>
            <a:pPr marL="285750" indent="-285750" algn="ctr">
              <a:buFont typeface="Arial" panose="020B0604020202020204" pitchFamily="34" charset="0"/>
              <a:buChar char="•"/>
            </a:pPr>
            <a:r>
              <a:rPr lang="hu-HU" sz="2800" dirty="0">
                <a:solidFill>
                  <a:schemeClr val="bg1"/>
                </a:solidFill>
                <a:latin typeface="Arial" panose="020B0604020202020204" pitchFamily="34" charset="0"/>
                <a:cs typeface="Arial" panose="020B0604020202020204" pitchFamily="34" charset="0"/>
              </a:rPr>
              <a:t>Színesceruzák</a:t>
            </a:r>
          </a:p>
          <a:p>
            <a:pPr marL="285750" indent="-285750" algn="ctr">
              <a:buFont typeface="Arial" panose="020B0604020202020204" pitchFamily="34" charset="0"/>
              <a:buChar char="•"/>
            </a:pPr>
            <a:r>
              <a:rPr lang="hu-HU" sz="2800" dirty="0">
                <a:solidFill>
                  <a:schemeClr val="bg1"/>
                </a:solidFill>
                <a:latin typeface="Arial" panose="020B0604020202020204" pitchFamily="34" charset="0"/>
                <a:cs typeface="Arial" panose="020B0604020202020204" pitchFamily="34" charset="0"/>
              </a:rPr>
              <a:t>Lelkes és nyitott hozzáállásod. </a:t>
            </a:r>
            <a:r>
              <a:rPr lang="hu-HU" sz="2800" dirty="0">
                <a:solidFill>
                  <a:schemeClr val="bg1"/>
                </a:solidFill>
                <a:latin typeface="Arial" panose="020B0604020202020204" pitchFamily="34" charset="0"/>
                <a:cs typeface="Arial" panose="020B0604020202020204" pitchFamily="34" charset="0"/>
                <a:sym typeface="Wingdings" panose="05000000000000000000" pitchFamily="2" charset="2"/>
              </a:rPr>
              <a:t></a:t>
            </a:r>
            <a:endParaRPr lang="hu-HU" sz="2800" dirty="0">
              <a:solidFill>
                <a:schemeClr val="bg1"/>
              </a:solidFill>
              <a:latin typeface="Arial" panose="020B0604020202020204" pitchFamily="34" charset="0"/>
              <a:cs typeface="Arial" panose="020B0604020202020204" pitchFamily="34" charset="0"/>
            </a:endParaRPr>
          </a:p>
        </p:txBody>
      </p:sp>
      <p:sp>
        <p:nvSpPr>
          <p:cNvPr id="7" name="Ellipszis 6">
            <a:extLst>
              <a:ext uri="{FF2B5EF4-FFF2-40B4-BE49-F238E27FC236}">
                <a16:creationId xmlns:a16="http://schemas.microsoft.com/office/drawing/2014/main" id="{CEB40C60-A893-44AE-A5B3-CC490B325101}"/>
              </a:ext>
            </a:extLst>
          </p:cNvPr>
          <p:cNvSpPr/>
          <p:nvPr/>
        </p:nvSpPr>
        <p:spPr>
          <a:xfrm>
            <a:off x="6754949" y="1365795"/>
            <a:ext cx="5302293" cy="4126407"/>
          </a:xfrm>
          <a:prstGeom prst="ellipse">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u-HU" sz="2600" dirty="0">
                <a:solidFill>
                  <a:schemeClr val="bg1"/>
                </a:solidFill>
                <a:latin typeface="Arial" panose="020B0604020202020204" pitchFamily="34" charset="0"/>
                <a:cs typeface="Arial" panose="020B0604020202020204" pitchFamily="34" charset="0"/>
              </a:rPr>
              <a:t>Kérlek, hogy olvasd el a diákon szereplő információkat és kövesd az utasításokat!</a:t>
            </a:r>
          </a:p>
          <a:p>
            <a:pPr algn="ctr"/>
            <a:endParaRPr lang="hu-HU" sz="2600" dirty="0">
              <a:solidFill>
                <a:schemeClr val="bg1"/>
              </a:solidFill>
              <a:latin typeface="Arial" panose="020B0604020202020204" pitchFamily="34" charset="0"/>
              <a:cs typeface="Arial" panose="020B0604020202020204" pitchFamily="34" charset="0"/>
            </a:endParaRPr>
          </a:p>
          <a:p>
            <a:pPr algn="ctr"/>
            <a:r>
              <a:rPr lang="hu-HU" sz="2600" dirty="0">
                <a:solidFill>
                  <a:schemeClr val="bg1"/>
                </a:solidFill>
                <a:latin typeface="Arial" panose="020B0604020202020204" pitchFamily="34" charset="0"/>
                <a:cs typeface="Arial" panose="020B0604020202020204" pitchFamily="34" charset="0"/>
              </a:rPr>
              <a:t>Állítsd be a diavetítést és indítsd el a PPT-t! </a:t>
            </a:r>
          </a:p>
        </p:txBody>
      </p:sp>
    </p:spTree>
    <p:extLst>
      <p:ext uri="{BB962C8B-B14F-4D97-AF65-F5344CB8AC3E}">
        <p14:creationId xmlns:p14="http://schemas.microsoft.com/office/powerpoint/2010/main" val="124988934"/>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Kép 7"/>
          <p:cNvPicPr>
            <a:picLocks/>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493829" y="5380447"/>
            <a:ext cx="1602377" cy="14064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59" name="Szövegdoboz 4"/>
          <p:cNvSpPr txBox="1">
            <a:spLocks noChangeArrowheads="1"/>
          </p:cNvSpPr>
          <p:nvPr/>
        </p:nvSpPr>
        <p:spPr bwMode="auto">
          <a:xfrm>
            <a:off x="1627414" y="-315387"/>
            <a:ext cx="3606800" cy="11387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lgn="ctr" eaLnBrk="1" hangingPunct="1"/>
            <a:endParaRPr lang="hu-HU" altLang="hu-HU" sz="3600" b="1" dirty="0">
              <a:solidFill>
                <a:srgbClr val="000000"/>
              </a:solidFill>
              <a:cs typeface="Arial" panose="020B0604020202020204" pitchFamily="34" charset="0"/>
            </a:endParaRPr>
          </a:p>
          <a:p>
            <a:pPr algn="ctr" eaLnBrk="1" hangingPunct="1"/>
            <a:r>
              <a:rPr lang="hu-HU" altLang="hu-HU" sz="3200" b="1" dirty="0">
                <a:solidFill>
                  <a:srgbClr val="000000"/>
                </a:solidFill>
                <a:cs typeface="Arial" panose="020B0604020202020204" pitchFamily="34" charset="0"/>
              </a:rPr>
              <a:t>Imádkozzunk!</a:t>
            </a:r>
          </a:p>
        </p:txBody>
      </p:sp>
      <p:sp>
        <p:nvSpPr>
          <p:cNvPr id="5" name="Tekercs vízszintesen 4"/>
          <p:cNvSpPr/>
          <p:nvPr/>
        </p:nvSpPr>
        <p:spPr>
          <a:xfrm>
            <a:off x="827314" y="79828"/>
            <a:ext cx="10031187" cy="6489410"/>
          </a:xfrm>
          <a:prstGeom prst="horizontalScroll">
            <a:avLst/>
          </a:prstGeom>
          <a:solidFill>
            <a:schemeClr val="tx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hu-HU" sz="2400" b="1" i="0" u="none" strike="noStrike" kern="1200" cap="none" spc="0" normalizeH="0" baseline="0" noProof="0" dirty="0">
                <a:ln>
                  <a:noFill/>
                </a:ln>
                <a:solidFill>
                  <a:schemeClr val="bg1"/>
                </a:solidFill>
                <a:effectLst/>
                <a:uLnTx/>
                <a:uFillTx/>
                <a:latin typeface="Arial" panose="020B0604020202020204"/>
                <a:ea typeface="+mn-ea"/>
                <a:cs typeface="+mn-cs"/>
              </a:rPr>
              <a:t>Mi Atyánk, aki a mennyekben vagy.</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hu-HU" sz="2400" b="1" i="0" u="none" strike="noStrike" kern="1200" cap="none" spc="0" normalizeH="0" baseline="0" noProof="0" dirty="0">
                <a:ln>
                  <a:noFill/>
                </a:ln>
                <a:solidFill>
                  <a:schemeClr val="bg1"/>
                </a:solidFill>
                <a:effectLst/>
                <a:uLnTx/>
                <a:uFillTx/>
                <a:latin typeface="Arial" panose="020B0604020202020204"/>
                <a:ea typeface="+mn-ea"/>
                <a:cs typeface="+mn-cs"/>
              </a:rPr>
              <a:t>Szenteltessék meg a te neved, jöjjön el a te országod,</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hu-HU" sz="2400" b="1" i="0" u="none" strike="noStrike" kern="1200" cap="none" spc="0" normalizeH="0" baseline="0" noProof="0" dirty="0">
                <a:ln>
                  <a:noFill/>
                </a:ln>
                <a:solidFill>
                  <a:schemeClr val="bg1"/>
                </a:solidFill>
                <a:effectLst/>
                <a:uLnTx/>
                <a:uFillTx/>
                <a:latin typeface="Arial" panose="020B0604020202020204"/>
                <a:ea typeface="+mn-ea"/>
                <a:cs typeface="+mn-cs"/>
              </a:rPr>
              <a:t>legyen meg a te akaratod, amint a mennyben úgy a földön is.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hu-HU" sz="2400" b="1" i="0" u="none" strike="noStrike" kern="1200" cap="none" spc="0" normalizeH="0" baseline="0" noProof="0" dirty="0">
                <a:ln>
                  <a:noFill/>
                </a:ln>
                <a:solidFill>
                  <a:schemeClr val="bg1"/>
                </a:solidFill>
                <a:effectLst/>
                <a:uLnTx/>
                <a:uFillTx/>
                <a:latin typeface="Arial" panose="020B0604020202020204"/>
                <a:ea typeface="+mn-ea"/>
                <a:cs typeface="+mn-cs"/>
              </a:rPr>
              <a:t>Mindennapi kenyerünket add meg nekünk ma,</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hu-HU" sz="2400" b="1" i="0" u="none" strike="noStrike" kern="1200" cap="none" spc="0" normalizeH="0" baseline="0" noProof="0" dirty="0">
                <a:ln>
                  <a:noFill/>
                </a:ln>
                <a:solidFill>
                  <a:schemeClr val="bg1"/>
                </a:solidFill>
                <a:effectLst/>
                <a:uLnTx/>
                <a:uFillTx/>
                <a:latin typeface="Arial" panose="020B0604020202020204"/>
                <a:ea typeface="+mn-ea"/>
                <a:cs typeface="+mn-cs"/>
              </a:rPr>
              <a:t>És bocsásd meg vétkeinket, minképpen mi is megbocsátunk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hu-HU" sz="2400" b="1" i="0" u="none" strike="noStrike" kern="1200" cap="none" spc="0" normalizeH="0" baseline="0" noProof="0" dirty="0">
                <a:ln>
                  <a:noFill/>
                </a:ln>
                <a:solidFill>
                  <a:schemeClr val="bg1"/>
                </a:solidFill>
                <a:effectLst/>
                <a:uLnTx/>
                <a:uFillTx/>
                <a:latin typeface="Arial" panose="020B0604020202020204"/>
                <a:ea typeface="+mn-ea"/>
                <a:cs typeface="+mn-cs"/>
              </a:rPr>
              <a:t>az ellenünk vétkezőknek.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hu-HU" sz="2400" b="1" i="0" u="none" strike="noStrike" kern="1200" cap="none" spc="0" normalizeH="0" baseline="0" noProof="0" dirty="0">
                <a:ln>
                  <a:noFill/>
                </a:ln>
                <a:solidFill>
                  <a:schemeClr val="bg1"/>
                </a:solidFill>
                <a:effectLst/>
                <a:uLnTx/>
                <a:uFillTx/>
                <a:latin typeface="Arial" panose="020B0604020202020204"/>
                <a:ea typeface="+mn-ea"/>
                <a:cs typeface="+mn-cs"/>
              </a:rPr>
              <a:t>És ne vigy minket kísértésbe, de szabadíts meg a gonosztól,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hu-HU" sz="2400" b="1" i="0" u="none" strike="noStrike" kern="1200" cap="none" spc="0" normalizeH="0" baseline="0" noProof="0" dirty="0">
                <a:ln>
                  <a:noFill/>
                </a:ln>
                <a:solidFill>
                  <a:schemeClr val="bg1"/>
                </a:solidFill>
                <a:effectLst/>
                <a:uLnTx/>
                <a:uFillTx/>
                <a:latin typeface="Arial" panose="020B0604020202020204"/>
                <a:ea typeface="+mn-ea"/>
                <a:cs typeface="+mn-cs"/>
              </a:rPr>
              <a:t>Mert Tiéd az ország, a hatalom, és a dicsőség</a:t>
            </a:r>
            <a:r>
              <a:rPr lang="hu-HU" sz="2400" b="1" dirty="0">
                <a:solidFill>
                  <a:schemeClr val="bg1"/>
                </a:solidFill>
                <a:latin typeface="Arial" panose="020B0604020202020204"/>
              </a:rPr>
              <a:t> </a:t>
            </a:r>
            <a:r>
              <a:rPr kumimoji="0" lang="hu-HU" sz="2400" b="1" i="0" u="none" strike="noStrike" kern="1200" cap="none" spc="0" normalizeH="0" baseline="0" noProof="0" dirty="0">
                <a:ln>
                  <a:noFill/>
                </a:ln>
                <a:solidFill>
                  <a:schemeClr val="bg1"/>
                </a:solidFill>
                <a:effectLst/>
                <a:uLnTx/>
                <a:uFillTx/>
                <a:latin typeface="Arial" panose="020B0604020202020204"/>
                <a:ea typeface="+mn-ea"/>
                <a:cs typeface="+mn-cs"/>
              </a:rPr>
              <a:t> mindörökké.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hu-HU" sz="2400" b="1" i="0" u="none" strike="noStrike" kern="1200" cap="none" spc="0" normalizeH="0" baseline="0" noProof="0" dirty="0">
                <a:ln>
                  <a:noFill/>
                </a:ln>
                <a:solidFill>
                  <a:schemeClr val="bg1"/>
                </a:solidFill>
                <a:effectLst/>
                <a:uLnTx/>
                <a:uFillTx/>
                <a:latin typeface="Arial" panose="020B0604020202020204"/>
                <a:ea typeface="+mn-ea"/>
                <a:cs typeface="+mn-cs"/>
              </a:rPr>
              <a:t>						Ámen. </a:t>
            </a:r>
          </a:p>
        </p:txBody>
      </p:sp>
    </p:spTree>
    <p:extLst>
      <p:ext uri="{BB962C8B-B14F-4D97-AF65-F5344CB8AC3E}">
        <p14:creationId xmlns:p14="http://schemas.microsoft.com/office/powerpoint/2010/main" val="4250882550"/>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A9626188-FFF7-4F6F-8F4B-974FE22D3AA6}"/>
              </a:ext>
            </a:extLst>
          </p:cNvPr>
          <p:cNvSpPr>
            <a:spLocks noGrp="1"/>
          </p:cNvSpPr>
          <p:nvPr>
            <p:ph type="ctrTitle"/>
          </p:nvPr>
        </p:nvSpPr>
        <p:spPr>
          <a:xfrm>
            <a:off x="5355284" y="5918759"/>
            <a:ext cx="4705503" cy="738825"/>
          </a:xfrm>
        </p:spPr>
        <p:txBody>
          <a:bodyPr>
            <a:noAutofit/>
          </a:bodyPr>
          <a:lstStyle/>
          <a:p>
            <a:r>
              <a:rPr lang="hu-HU" sz="2400" b="1" dirty="0">
                <a:latin typeface="Arial" panose="020B0604020202020204" pitchFamily="34" charset="0"/>
                <a:cs typeface="Arial" panose="020B0604020202020204" pitchFamily="34" charset="0"/>
              </a:rPr>
              <a:t>Kattints tovább és ismerkedj meg két gyülekezettel!</a:t>
            </a:r>
          </a:p>
        </p:txBody>
      </p:sp>
      <p:sp>
        <p:nvSpPr>
          <p:cNvPr id="3" name="Alcím 2">
            <a:extLst>
              <a:ext uri="{FF2B5EF4-FFF2-40B4-BE49-F238E27FC236}">
                <a16:creationId xmlns:a16="http://schemas.microsoft.com/office/drawing/2014/main" id="{EA29AD3B-1B99-4DD2-A802-2CAA705E1A6A}"/>
              </a:ext>
            </a:extLst>
          </p:cNvPr>
          <p:cNvSpPr>
            <a:spLocks noGrp="1"/>
          </p:cNvSpPr>
          <p:nvPr>
            <p:ph type="subTitle" idx="1"/>
          </p:nvPr>
        </p:nvSpPr>
        <p:spPr>
          <a:xfrm>
            <a:off x="857710" y="1460951"/>
            <a:ext cx="3267008" cy="1655762"/>
          </a:xfrm>
        </p:spPr>
        <p:txBody>
          <a:bodyPr>
            <a:normAutofit/>
          </a:bodyPr>
          <a:lstStyle/>
          <a:p>
            <a:r>
              <a:rPr lang="hu-HU" dirty="0">
                <a:latin typeface="Arial" panose="020B0604020202020204" pitchFamily="34" charset="0"/>
                <a:cs typeface="Arial" panose="020B0604020202020204" pitchFamily="34" charset="0"/>
              </a:rPr>
              <a:t>Mi ez első gondolatod, amikor meghallod ezt a szót:</a:t>
            </a:r>
          </a:p>
          <a:p>
            <a:r>
              <a:rPr lang="hu-HU" b="1" spc="300" dirty="0">
                <a:latin typeface="Arial" panose="020B0604020202020204" pitchFamily="34" charset="0"/>
                <a:cs typeface="Arial" panose="020B0604020202020204" pitchFamily="34" charset="0"/>
              </a:rPr>
              <a:t>gyülekezet?</a:t>
            </a:r>
          </a:p>
        </p:txBody>
      </p:sp>
      <p:pic>
        <p:nvPicPr>
          <p:cNvPr id="1026" name="Picture 2">
            <a:extLst>
              <a:ext uri="{FF2B5EF4-FFF2-40B4-BE49-F238E27FC236}">
                <a16:creationId xmlns:a16="http://schemas.microsoft.com/office/drawing/2014/main" id="{2AA9E536-0D8B-470C-9B04-8AE305DD0690}"/>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16054" b="5256"/>
          <a:stretch/>
        </p:blipFill>
        <p:spPr bwMode="auto">
          <a:xfrm>
            <a:off x="4850536" y="1087978"/>
            <a:ext cx="5715000" cy="4609578"/>
          </a:xfrm>
          <a:prstGeom prst="rect">
            <a:avLst/>
          </a:prstGeom>
          <a:noFill/>
          <a:extLst>
            <a:ext uri="{909E8E84-426E-40DD-AFC4-6F175D3DCCD1}">
              <a14:hiddenFill xmlns:a14="http://schemas.microsoft.com/office/drawing/2010/main">
                <a:solidFill>
                  <a:srgbClr val="FFFFFF"/>
                </a:solidFill>
              </a14:hiddenFill>
            </a:ext>
          </a:extLst>
        </p:spPr>
      </p:pic>
      <p:sp>
        <p:nvSpPr>
          <p:cNvPr id="6" name="Szövegdoboz 5">
            <a:extLst>
              <a:ext uri="{FF2B5EF4-FFF2-40B4-BE49-F238E27FC236}">
                <a16:creationId xmlns:a16="http://schemas.microsoft.com/office/drawing/2014/main" id="{FCDA7176-FB8C-443F-BB62-379FB1C2C097}"/>
              </a:ext>
            </a:extLst>
          </p:cNvPr>
          <p:cNvSpPr txBox="1"/>
          <p:nvPr/>
        </p:nvSpPr>
        <p:spPr>
          <a:xfrm>
            <a:off x="326088" y="3116713"/>
            <a:ext cx="4330252" cy="707886"/>
          </a:xfrm>
          <a:prstGeom prst="rect">
            <a:avLst/>
          </a:prstGeom>
          <a:noFill/>
        </p:spPr>
        <p:txBody>
          <a:bodyPr wrap="square">
            <a:spAutoFit/>
          </a:bodyPr>
          <a:lstStyle/>
          <a:p>
            <a:pPr algn="ctr"/>
            <a:r>
              <a:rPr lang="hu-HU" sz="2000" dirty="0">
                <a:latin typeface="Arial" panose="020B0604020202020204" pitchFamily="34" charset="0"/>
                <a:cs typeface="Arial" panose="020B0604020202020204" pitchFamily="34" charset="0"/>
              </a:rPr>
              <a:t>Jobbra egy gyülekezeti hirdetőtáblát láthatsz. </a:t>
            </a:r>
          </a:p>
        </p:txBody>
      </p:sp>
      <p:pic>
        <p:nvPicPr>
          <p:cNvPr id="7" name="Kép 6">
            <a:extLst>
              <a:ext uri="{FF2B5EF4-FFF2-40B4-BE49-F238E27FC236}">
                <a16:creationId xmlns:a16="http://schemas.microsoft.com/office/drawing/2014/main" id="{288535EA-EF80-4ACF-A502-256A73702F08}"/>
              </a:ext>
            </a:extLst>
          </p:cNvPr>
          <p:cNvPicPr>
            <a:picLocks noChangeAspect="1"/>
          </p:cNvPicPr>
          <p:nvPr/>
        </p:nvPicPr>
        <p:blipFill>
          <a:blip r:embed="rId3"/>
          <a:stretch>
            <a:fillRect/>
          </a:stretch>
        </p:blipFill>
        <p:spPr>
          <a:xfrm>
            <a:off x="10802919" y="5490000"/>
            <a:ext cx="1389081" cy="1368000"/>
          </a:xfrm>
          <a:prstGeom prst="rect">
            <a:avLst/>
          </a:prstGeom>
        </p:spPr>
      </p:pic>
      <p:sp>
        <p:nvSpPr>
          <p:cNvPr id="8" name="Szövegdoboz 7">
            <a:extLst>
              <a:ext uri="{FF2B5EF4-FFF2-40B4-BE49-F238E27FC236}">
                <a16:creationId xmlns:a16="http://schemas.microsoft.com/office/drawing/2014/main" id="{F6495A2A-3D41-4A69-94A0-B85FE30A55E4}"/>
              </a:ext>
            </a:extLst>
          </p:cNvPr>
          <p:cNvSpPr txBox="1"/>
          <p:nvPr/>
        </p:nvSpPr>
        <p:spPr>
          <a:xfrm>
            <a:off x="423186" y="3824599"/>
            <a:ext cx="4330252" cy="1015663"/>
          </a:xfrm>
          <a:prstGeom prst="rect">
            <a:avLst/>
          </a:prstGeom>
          <a:noFill/>
        </p:spPr>
        <p:txBody>
          <a:bodyPr wrap="square">
            <a:spAutoFit/>
          </a:bodyPr>
          <a:lstStyle/>
          <a:p>
            <a:pPr algn="ctr"/>
            <a:r>
              <a:rPr lang="hu-HU" sz="2000" dirty="0">
                <a:latin typeface="Arial" panose="020B0604020202020204" pitchFamily="34" charset="0"/>
                <a:cs typeface="Arial" panose="020B0604020202020204" pitchFamily="34" charset="0"/>
              </a:rPr>
              <a:t>Mit fejez ki számodra?</a:t>
            </a:r>
          </a:p>
          <a:p>
            <a:pPr algn="ctr"/>
            <a:r>
              <a:rPr lang="hu-HU" sz="2000" dirty="0">
                <a:latin typeface="Arial" panose="020B0604020202020204" pitchFamily="34" charset="0"/>
                <a:cs typeface="Arial" panose="020B0604020202020204" pitchFamily="34" charset="0"/>
              </a:rPr>
              <a:t>Milyen általad ismert közösségekhez kapcsolható? </a:t>
            </a:r>
          </a:p>
        </p:txBody>
      </p:sp>
    </p:spTree>
    <p:extLst>
      <p:ext uri="{BB962C8B-B14F-4D97-AF65-F5344CB8AC3E}">
        <p14:creationId xmlns:p14="http://schemas.microsoft.com/office/powerpoint/2010/main" val="1337633102"/>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02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p:bldP spid="8"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3B77BE86-0450-405F-B805-41DFFB8B685D}"/>
              </a:ext>
            </a:extLst>
          </p:cNvPr>
          <p:cNvSpPr>
            <a:spLocks noGrp="1"/>
          </p:cNvSpPr>
          <p:nvPr>
            <p:ph type="title"/>
          </p:nvPr>
        </p:nvSpPr>
        <p:spPr>
          <a:xfrm>
            <a:off x="1" y="3575772"/>
            <a:ext cx="5225142" cy="1255937"/>
          </a:xfrm>
        </p:spPr>
        <p:txBody>
          <a:bodyPr>
            <a:normAutofit/>
          </a:bodyPr>
          <a:lstStyle/>
          <a:p>
            <a:pPr algn="ctr"/>
            <a:r>
              <a:rPr lang="hu-HU" sz="2500" b="1" dirty="0">
                <a:latin typeface="Arial" panose="020B0604020202020204" pitchFamily="34" charset="0"/>
                <a:cs typeface="Arial" panose="020B0604020202020204" pitchFamily="34" charset="0"/>
              </a:rPr>
              <a:t>Debrecen-Kossuth utcai Református Gyülekezet</a:t>
            </a:r>
          </a:p>
        </p:txBody>
      </p:sp>
      <p:sp>
        <p:nvSpPr>
          <p:cNvPr id="6" name="Alcím 2">
            <a:extLst>
              <a:ext uri="{FF2B5EF4-FFF2-40B4-BE49-F238E27FC236}">
                <a16:creationId xmlns:a16="http://schemas.microsoft.com/office/drawing/2014/main" id="{DFBC761D-F1D0-4290-9E65-72C6750F8B09}"/>
              </a:ext>
            </a:extLst>
          </p:cNvPr>
          <p:cNvSpPr txBox="1">
            <a:spLocks/>
          </p:cNvSpPr>
          <p:nvPr/>
        </p:nvSpPr>
        <p:spPr>
          <a:xfrm>
            <a:off x="1780554" y="4831710"/>
            <a:ext cx="3743422" cy="823586"/>
          </a:xfrm>
          <a:prstGeom prst="rect">
            <a:avLst/>
          </a:prstGeom>
          <a:solidFill>
            <a:schemeClr val="accent2"/>
          </a:solidFill>
        </p:spPr>
        <p:txBody>
          <a:bodyPr vert="horz" lIns="91440" tIns="45720" rIns="91440" bIns="45720" rtlCol="0">
            <a:normAutofit fontScale="925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hu-HU" b="1" dirty="0">
                <a:latin typeface="Arial" panose="020B0604020202020204" pitchFamily="34" charset="0"/>
                <a:cs typeface="Arial" panose="020B0604020202020204" pitchFamily="34" charset="0"/>
                <a:hlinkClick r:id="rId2">
                  <a:extLst>
                    <a:ext uri="{A12FA001-AC4F-418D-AE19-62706E023703}">
                      <ahyp:hlinkClr xmlns:ahyp="http://schemas.microsoft.com/office/drawing/2018/hyperlinkcolor" val="tx"/>
                    </a:ext>
                  </a:extLst>
                </a:hlinkClick>
              </a:rPr>
              <a:t>Kattints ide, és nézz meg egy rövid videót!</a:t>
            </a:r>
            <a:endParaRPr lang="hu-HU" b="1" dirty="0">
              <a:latin typeface="Arial" panose="020B0604020202020204" pitchFamily="34" charset="0"/>
              <a:cs typeface="Arial" panose="020B0604020202020204" pitchFamily="34" charset="0"/>
            </a:endParaRPr>
          </a:p>
        </p:txBody>
      </p:sp>
      <p:pic>
        <p:nvPicPr>
          <p:cNvPr id="1026" name="Picture 2" descr="Isten hozta a Debrecen - Kossuth Utcai Református Egyházközség honlapján">
            <a:extLst>
              <a:ext uri="{FF2B5EF4-FFF2-40B4-BE49-F238E27FC236}">
                <a16:creationId xmlns:a16="http://schemas.microsoft.com/office/drawing/2014/main" id="{831BB73C-2335-4BC9-91A3-709BB376463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57319" y="1004107"/>
            <a:ext cx="8754127" cy="2424893"/>
          </a:xfrm>
          <a:prstGeom prst="rect">
            <a:avLst/>
          </a:prstGeom>
          <a:noFill/>
          <a:extLst>
            <a:ext uri="{909E8E84-426E-40DD-AFC4-6F175D3DCCD1}">
              <a14:hiddenFill xmlns:a14="http://schemas.microsoft.com/office/drawing/2010/main">
                <a:solidFill>
                  <a:srgbClr val="FFFFFF"/>
                </a:solidFill>
              </a14:hiddenFill>
            </a:ext>
          </a:extLst>
        </p:spPr>
      </p:pic>
      <p:sp>
        <p:nvSpPr>
          <p:cNvPr id="8" name="Tartalom helye 7">
            <a:extLst>
              <a:ext uri="{FF2B5EF4-FFF2-40B4-BE49-F238E27FC236}">
                <a16:creationId xmlns:a16="http://schemas.microsoft.com/office/drawing/2014/main" id="{2C2FACE0-0A3D-46B8-912E-014B8A965211}"/>
              </a:ext>
            </a:extLst>
          </p:cNvPr>
          <p:cNvSpPr>
            <a:spLocks noGrp="1"/>
          </p:cNvSpPr>
          <p:nvPr>
            <p:ph idx="1"/>
          </p:nvPr>
        </p:nvSpPr>
        <p:spPr>
          <a:xfrm>
            <a:off x="5653417" y="3735479"/>
            <a:ext cx="4758029" cy="2978472"/>
          </a:xfrm>
        </p:spPr>
        <p:txBody>
          <a:bodyPr>
            <a:noAutofit/>
          </a:bodyPr>
          <a:lstStyle/>
          <a:p>
            <a:pPr marL="0" indent="0">
              <a:buNone/>
            </a:pPr>
            <a:r>
              <a:rPr lang="hu-HU" sz="2200" b="1" dirty="0">
                <a:latin typeface="Arial" panose="020B0604020202020204" pitchFamily="34" charset="0"/>
                <a:cs typeface="Arial" panose="020B0604020202020204" pitchFamily="34" charset="0"/>
              </a:rPr>
              <a:t>Beszélgessetek a videóról:</a:t>
            </a:r>
          </a:p>
          <a:p>
            <a:pPr marL="0" indent="0">
              <a:buNone/>
            </a:pPr>
            <a:r>
              <a:rPr lang="hu-HU" sz="2200" dirty="0">
                <a:latin typeface="Arial" panose="020B0604020202020204" pitchFamily="34" charset="0"/>
                <a:cs typeface="Arial" panose="020B0604020202020204" pitchFamily="34" charset="0"/>
              </a:rPr>
              <a:t>1. Milyen korosztály van jelen ebben a gyülekezetben?</a:t>
            </a:r>
          </a:p>
          <a:p>
            <a:pPr marL="0" indent="0">
              <a:buNone/>
            </a:pPr>
            <a:r>
              <a:rPr lang="hu-HU" sz="2200" dirty="0">
                <a:latin typeface="Arial" panose="020B0604020202020204" pitchFamily="34" charset="0"/>
                <a:cs typeface="Arial" panose="020B0604020202020204" pitchFamily="34" charset="0"/>
              </a:rPr>
              <a:t>2. Milyen alkalmak lehetnek ebben a gyülekezetben?</a:t>
            </a:r>
          </a:p>
          <a:p>
            <a:pPr marL="0" indent="0">
              <a:buNone/>
            </a:pPr>
            <a:r>
              <a:rPr lang="hu-HU" sz="2200" dirty="0">
                <a:latin typeface="Arial" panose="020B0604020202020204" pitchFamily="34" charset="0"/>
                <a:cs typeface="Arial" panose="020B0604020202020204" pitchFamily="34" charset="0"/>
              </a:rPr>
              <a:t>3. Milyen hasonlóságokat látsz az általad ismert és a Debrecen-Kossuth utcai gyülekezet között?</a:t>
            </a:r>
          </a:p>
        </p:txBody>
      </p:sp>
      <p:pic>
        <p:nvPicPr>
          <p:cNvPr id="7" name="Kép 6">
            <a:extLst>
              <a:ext uri="{FF2B5EF4-FFF2-40B4-BE49-F238E27FC236}">
                <a16:creationId xmlns:a16="http://schemas.microsoft.com/office/drawing/2014/main" id="{CFEFB7AC-A57F-4650-ABF4-48A2997FF540}"/>
              </a:ext>
            </a:extLst>
          </p:cNvPr>
          <p:cNvPicPr>
            <a:picLocks noChangeAspect="1"/>
          </p:cNvPicPr>
          <p:nvPr/>
        </p:nvPicPr>
        <p:blipFill>
          <a:blip r:embed="rId4"/>
          <a:stretch>
            <a:fillRect/>
          </a:stretch>
        </p:blipFill>
        <p:spPr>
          <a:xfrm>
            <a:off x="10839720" y="5490000"/>
            <a:ext cx="1374984" cy="1368000"/>
          </a:xfrm>
          <a:prstGeom prst="rect">
            <a:avLst/>
          </a:prstGeom>
        </p:spPr>
      </p:pic>
    </p:spTree>
    <p:extLst>
      <p:ext uri="{BB962C8B-B14F-4D97-AF65-F5344CB8AC3E}">
        <p14:creationId xmlns:p14="http://schemas.microsoft.com/office/powerpoint/2010/main" val="2681771487"/>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8">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8">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uiExpand="1"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3B77BE86-0450-405F-B805-41DFFB8B685D}"/>
              </a:ext>
            </a:extLst>
          </p:cNvPr>
          <p:cNvSpPr>
            <a:spLocks noGrp="1"/>
          </p:cNvSpPr>
          <p:nvPr>
            <p:ph type="title"/>
          </p:nvPr>
        </p:nvSpPr>
        <p:spPr>
          <a:xfrm>
            <a:off x="296035" y="3692017"/>
            <a:ext cx="5476875" cy="1325563"/>
          </a:xfrm>
        </p:spPr>
        <p:txBody>
          <a:bodyPr>
            <a:normAutofit fontScale="90000"/>
          </a:bodyPr>
          <a:lstStyle/>
          <a:p>
            <a:pPr algn="ctr"/>
            <a:r>
              <a:rPr lang="hu-HU" sz="4000" b="1" dirty="0">
                <a:latin typeface="Arial" panose="020B0604020202020204" pitchFamily="34" charset="0"/>
                <a:cs typeface="Arial" panose="020B0604020202020204" pitchFamily="34" charset="0"/>
              </a:rPr>
              <a:t>Gazdagréti Református Gyülekezet</a:t>
            </a:r>
          </a:p>
        </p:txBody>
      </p:sp>
      <p:sp>
        <p:nvSpPr>
          <p:cNvPr id="4" name="Alcím 2">
            <a:extLst>
              <a:ext uri="{FF2B5EF4-FFF2-40B4-BE49-F238E27FC236}">
                <a16:creationId xmlns:a16="http://schemas.microsoft.com/office/drawing/2014/main" id="{0221AA2E-3D17-4AA8-AD3D-153AFB557CF4}"/>
              </a:ext>
            </a:extLst>
          </p:cNvPr>
          <p:cNvSpPr txBox="1">
            <a:spLocks/>
          </p:cNvSpPr>
          <p:nvPr/>
        </p:nvSpPr>
        <p:spPr>
          <a:xfrm>
            <a:off x="2079176" y="5419494"/>
            <a:ext cx="3693734" cy="823586"/>
          </a:xfrm>
          <a:prstGeom prst="rect">
            <a:avLst/>
          </a:prstGeom>
          <a:solidFill>
            <a:schemeClr val="accent2"/>
          </a:solidFill>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hu-HU" b="1" dirty="0">
                <a:latin typeface="Arial" panose="020B0604020202020204" pitchFamily="34" charset="0"/>
                <a:cs typeface="Arial" panose="020B0604020202020204" pitchFamily="34" charset="0"/>
                <a:hlinkClick r:id="rId2">
                  <a:extLst>
                    <a:ext uri="{A12FA001-AC4F-418D-AE19-62706E023703}">
                      <ahyp:hlinkClr xmlns:ahyp="http://schemas.microsoft.com/office/drawing/2018/hyperlinkcolor" val="tx"/>
                    </a:ext>
                  </a:extLst>
                </a:hlinkClick>
              </a:rPr>
              <a:t>Kattints ide, és nézd meg ezt a videót!</a:t>
            </a:r>
            <a:endParaRPr lang="hu-HU" b="1" dirty="0">
              <a:latin typeface="Arial" panose="020B0604020202020204" pitchFamily="34" charset="0"/>
              <a:cs typeface="Arial" panose="020B0604020202020204" pitchFamily="34" charset="0"/>
            </a:endParaRPr>
          </a:p>
        </p:txBody>
      </p:sp>
      <p:pic>
        <p:nvPicPr>
          <p:cNvPr id="2050" name="Picture 2">
            <a:extLst>
              <a:ext uri="{FF2B5EF4-FFF2-40B4-BE49-F238E27FC236}">
                <a16:creationId xmlns:a16="http://schemas.microsoft.com/office/drawing/2014/main" id="{AFE82952-86CD-481B-A59C-3BA6C99FA70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79993" y="1024516"/>
            <a:ext cx="3797745" cy="2536232"/>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a:extLst>
              <a:ext uri="{FF2B5EF4-FFF2-40B4-BE49-F238E27FC236}">
                <a16:creationId xmlns:a16="http://schemas.microsoft.com/office/drawing/2014/main" id="{64061BBA-ACB0-4064-9A99-88E5BA4C761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56704" y="1026713"/>
            <a:ext cx="3797745" cy="2534035"/>
          </a:xfrm>
          <a:prstGeom prst="rect">
            <a:avLst/>
          </a:prstGeom>
          <a:noFill/>
          <a:extLst>
            <a:ext uri="{909E8E84-426E-40DD-AFC4-6F175D3DCCD1}">
              <a14:hiddenFill xmlns:a14="http://schemas.microsoft.com/office/drawing/2010/main">
                <a:solidFill>
                  <a:srgbClr val="FFFFFF"/>
                </a:solidFill>
              </a14:hiddenFill>
            </a:ext>
          </a:extLst>
        </p:spPr>
      </p:pic>
      <p:sp>
        <p:nvSpPr>
          <p:cNvPr id="6" name="Tartalom helye 5">
            <a:extLst>
              <a:ext uri="{FF2B5EF4-FFF2-40B4-BE49-F238E27FC236}">
                <a16:creationId xmlns:a16="http://schemas.microsoft.com/office/drawing/2014/main" id="{EF2AE3AC-7EFB-4331-9792-CB9A02B262BC}"/>
              </a:ext>
            </a:extLst>
          </p:cNvPr>
          <p:cNvSpPr>
            <a:spLocks noGrp="1"/>
          </p:cNvSpPr>
          <p:nvPr>
            <p:ph idx="1"/>
          </p:nvPr>
        </p:nvSpPr>
        <p:spPr>
          <a:xfrm flipH="1">
            <a:off x="5999963" y="3744607"/>
            <a:ext cx="4659683" cy="2956640"/>
          </a:xfrm>
        </p:spPr>
        <p:txBody>
          <a:bodyPr>
            <a:noAutofit/>
          </a:bodyPr>
          <a:lstStyle/>
          <a:p>
            <a:pPr marL="0" indent="0">
              <a:buNone/>
            </a:pPr>
            <a:r>
              <a:rPr lang="hu-HU" sz="2200" b="1" dirty="0">
                <a:latin typeface="Arial" panose="020B0604020202020204" pitchFamily="34" charset="0"/>
                <a:cs typeface="Arial" panose="020B0604020202020204" pitchFamily="34" charset="0"/>
              </a:rPr>
              <a:t>Beszélgessetek a videóról:</a:t>
            </a:r>
          </a:p>
          <a:p>
            <a:pPr marL="514350" indent="-514350">
              <a:buAutoNum type="arabicPeriod"/>
            </a:pPr>
            <a:r>
              <a:rPr lang="hu-HU" sz="2200" dirty="0">
                <a:latin typeface="Arial" panose="020B0604020202020204" pitchFamily="34" charset="0"/>
                <a:cs typeface="Arial" panose="020B0604020202020204" pitchFamily="34" charset="0"/>
              </a:rPr>
              <a:t>Mi a célja a készülő épületnek a Gazdagréti Gyülekezetben?</a:t>
            </a:r>
          </a:p>
          <a:p>
            <a:pPr marL="514350" indent="-514350">
              <a:buAutoNum type="arabicPeriod"/>
            </a:pPr>
            <a:r>
              <a:rPr lang="hu-HU" sz="2200" dirty="0">
                <a:latin typeface="Arial" panose="020B0604020202020204" pitchFamily="34" charset="0"/>
                <a:cs typeface="Arial" panose="020B0604020202020204" pitchFamily="34" charset="0"/>
              </a:rPr>
              <a:t>Milyen hasonlóságokat látsz az általad ismert és a Gazdagréti gyülekezet között?</a:t>
            </a:r>
          </a:p>
          <a:p>
            <a:pPr marL="514350" indent="-514350">
              <a:buAutoNum type="arabicPeriod"/>
            </a:pPr>
            <a:r>
              <a:rPr lang="hu-HU" sz="2200" dirty="0">
                <a:latin typeface="Arial" panose="020B0604020202020204" pitchFamily="34" charset="0"/>
                <a:cs typeface="Arial" panose="020B0604020202020204" pitchFamily="34" charset="0"/>
              </a:rPr>
              <a:t>Van-e a Te gyülekezetednek jelképe vagy címere?</a:t>
            </a:r>
          </a:p>
          <a:p>
            <a:pPr marL="514350" indent="-514350">
              <a:buAutoNum type="arabicPeriod"/>
            </a:pPr>
            <a:endParaRPr lang="hu-HU" sz="2200" dirty="0">
              <a:latin typeface="Arial" panose="020B0604020202020204" pitchFamily="34" charset="0"/>
              <a:cs typeface="Arial" panose="020B0604020202020204" pitchFamily="34" charset="0"/>
            </a:endParaRPr>
          </a:p>
        </p:txBody>
      </p:sp>
      <p:pic>
        <p:nvPicPr>
          <p:cNvPr id="7" name="Kép 6">
            <a:extLst>
              <a:ext uri="{FF2B5EF4-FFF2-40B4-BE49-F238E27FC236}">
                <a16:creationId xmlns:a16="http://schemas.microsoft.com/office/drawing/2014/main" id="{0D0A8766-0022-4AE0-A094-3ED497F4FFF7}"/>
              </a:ext>
            </a:extLst>
          </p:cNvPr>
          <p:cNvPicPr>
            <a:picLocks noChangeAspect="1"/>
          </p:cNvPicPr>
          <p:nvPr/>
        </p:nvPicPr>
        <p:blipFill>
          <a:blip r:embed="rId5"/>
          <a:stretch>
            <a:fillRect/>
          </a:stretch>
        </p:blipFill>
        <p:spPr>
          <a:xfrm>
            <a:off x="10738638" y="5419494"/>
            <a:ext cx="1374984" cy="1368000"/>
          </a:xfrm>
          <a:prstGeom prst="rect">
            <a:avLst/>
          </a:prstGeom>
        </p:spPr>
      </p:pic>
    </p:spTree>
    <p:extLst>
      <p:ext uri="{BB962C8B-B14F-4D97-AF65-F5344CB8AC3E}">
        <p14:creationId xmlns:p14="http://schemas.microsoft.com/office/powerpoint/2010/main" val="2970210101"/>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6">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uiExpand="1"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17D8BFB8-9599-4720-9227-DDEC681EFAAB}"/>
              </a:ext>
            </a:extLst>
          </p:cNvPr>
          <p:cNvSpPr>
            <a:spLocks noGrp="1"/>
          </p:cNvSpPr>
          <p:nvPr>
            <p:ph type="ctrTitle"/>
          </p:nvPr>
        </p:nvSpPr>
        <p:spPr>
          <a:xfrm>
            <a:off x="1807028" y="378823"/>
            <a:ext cx="9144000" cy="743903"/>
          </a:xfrm>
        </p:spPr>
        <p:txBody>
          <a:bodyPr>
            <a:noAutofit/>
          </a:bodyPr>
          <a:lstStyle/>
          <a:p>
            <a:r>
              <a:rPr lang="hu-HU" sz="3200" dirty="0"/>
              <a:t>Miért vannak gyülekezetek?</a:t>
            </a:r>
          </a:p>
        </p:txBody>
      </p:sp>
      <p:sp>
        <p:nvSpPr>
          <p:cNvPr id="3" name="Alcím 2">
            <a:extLst>
              <a:ext uri="{FF2B5EF4-FFF2-40B4-BE49-F238E27FC236}">
                <a16:creationId xmlns:a16="http://schemas.microsoft.com/office/drawing/2014/main" id="{3FB2C2A7-0DC7-4D08-A15D-420C1FC60B7A}"/>
              </a:ext>
            </a:extLst>
          </p:cNvPr>
          <p:cNvSpPr>
            <a:spLocks noGrp="1"/>
          </p:cNvSpPr>
          <p:nvPr>
            <p:ph type="subTitle" idx="1"/>
          </p:nvPr>
        </p:nvSpPr>
        <p:spPr>
          <a:xfrm>
            <a:off x="848270" y="1554480"/>
            <a:ext cx="6205673" cy="3968565"/>
          </a:xfrm>
        </p:spPr>
        <p:txBody>
          <a:bodyPr>
            <a:noAutofit/>
          </a:bodyPr>
          <a:lstStyle/>
          <a:p>
            <a:r>
              <a:rPr lang="hu-HU" dirty="0">
                <a:latin typeface="+mj-lt"/>
              </a:rPr>
              <a:t>Az előző órán arról beszélgettünk, hogy keresztyénként Isten népéhez tartozunk. Ez adja az elsődleges identitásunkat. Az Ószövetség idején a zsidó nép, Jézus óta a keresztyén egyház Isten népe. </a:t>
            </a:r>
            <a:r>
              <a:rPr lang="hu-HU" dirty="0">
                <a:solidFill>
                  <a:srgbClr val="000000"/>
                </a:solidFill>
                <a:latin typeface="+mj-lt"/>
              </a:rPr>
              <a:t>Az egyházba azok az emberek tartoznak, akik felismerték, hogy Isten megváltotta őket. </a:t>
            </a:r>
          </a:p>
          <a:p>
            <a:r>
              <a:rPr lang="hu-HU" dirty="0">
                <a:solidFill>
                  <a:srgbClr val="000000"/>
                </a:solidFill>
                <a:latin typeface="+mj-lt"/>
              </a:rPr>
              <a:t>Az első pünkösdkor a Szentlélek erejével a tanítványok bizonyságot tettek a Jézusba vetett hitükről. A Bibliából azt olvassuk, hogy Péter prédikációjára 3000 ember tért meg. Ők lettek az első keresztyén gyülekezet tagjai.</a:t>
            </a:r>
          </a:p>
          <a:p>
            <a:endParaRPr lang="hu-HU" dirty="0">
              <a:latin typeface="+mj-lt"/>
            </a:endParaRPr>
          </a:p>
        </p:txBody>
      </p:sp>
      <p:pic>
        <p:nvPicPr>
          <p:cNvPr id="3076" name="Picture 4">
            <a:extLst>
              <a:ext uri="{FF2B5EF4-FFF2-40B4-BE49-F238E27FC236}">
                <a16:creationId xmlns:a16="http://schemas.microsoft.com/office/drawing/2014/main" id="{A9469DE1-27CA-4142-A71D-8B70CC07C3F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93070" y="1995858"/>
            <a:ext cx="3314564" cy="2866283"/>
          </a:xfrm>
          <a:prstGeom prst="rect">
            <a:avLst/>
          </a:prstGeom>
          <a:noFill/>
          <a:extLst>
            <a:ext uri="{909E8E84-426E-40DD-AFC4-6F175D3DCCD1}">
              <a14:hiddenFill xmlns:a14="http://schemas.microsoft.com/office/drawing/2010/main">
                <a:solidFill>
                  <a:srgbClr val="FFFFFF"/>
                </a:solidFill>
              </a14:hiddenFill>
            </a:ext>
          </a:extLst>
        </p:spPr>
      </p:pic>
      <p:pic>
        <p:nvPicPr>
          <p:cNvPr id="5" name="Kép 4">
            <a:extLst>
              <a:ext uri="{FF2B5EF4-FFF2-40B4-BE49-F238E27FC236}">
                <a16:creationId xmlns:a16="http://schemas.microsoft.com/office/drawing/2014/main" id="{A49A27A8-9B9F-45A4-A8BE-17DD184281D1}"/>
              </a:ext>
            </a:extLst>
          </p:cNvPr>
          <p:cNvPicPr>
            <a:picLocks noChangeAspect="1"/>
          </p:cNvPicPr>
          <p:nvPr/>
        </p:nvPicPr>
        <p:blipFill>
          <a:blip r:embed="rId3"/>
          <a:stretch>
            <a:fillRect/>
          </a:stretch>
        </p:blipFill>
        <p:spPr>
          <a:xfrm>
            <a:off x="10808309" y="5490000"/>
            <a:ext cx="1383691" cy="1368000"/>
          </a:xfrm>
          <a:prstGeom prst="rect">
            <a:avLst/>
          </a:prstGeom>
        </p:spPr>
      </p:pic>
    </p:spTree>
    <p:extLst>
      <p:ext uri="{BB962C8B-B14F-4D97-AF65-F5344CB8AC3E}">
        <p14:creationId xmlns:p14="http://schemas.microsoft.com/office/powerpoint/2010/main" val="3649037490"/>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0DB97BFB-53EB-4ABC-B847-EC2EF850517E}"/>
              </a:ext>
            </a:extLst>
          </p:cNvPr>
          <p:cNvSpPr>
            <a:spLocks noGrp="1"/>
          </p:cNvSpPr>
          <p:nvPr>
            <p:ph type="ctrTitle"/>
          </p:nvPr>
        </p:nvSpPr>
        <p:spPr>
          <a:xfrm>
            <a:off x="505217" y="1175657"/>
            <a:ext cx="7418976" cy="4883987"/>
          </a:xfrm>
        </p:spPr>
        <p:txBody>
          <a:bodyPr>
            <a:noAutofit/>
          </a:bodyPr>
          <a:lstStyle/>
          <a:p>
            <a:r>
              <a:rPr lang="hu-HU" sz="2400" dirty="0">
                <a:cs typeface="Arial" panose="020B0604020202020204" pitchFamily="34" charset="0"/>
              </a:rPr>
              <a:t>„Kitartóan részt vettek az apostoli tanításban, a közösségben, a kenyér megtörésében és az imádkozásban. A hívők egész gyülekezete pedig szívében és lelkében egy volt. Senki sem mondott vagyonából semmit a magáénak, hanem mindenük közös volt. Az apostolok pedig nagy erővel tettek bizonyságot az Úr Jézus feltámadásáról, és nagy kegyelem volt </a:t>
            </a:r>
            <a:r>
              <a:rPr lang="hu-HU" sz="2400" dirty="0" err="1">
                <a:cs typeface="Arial" panose="020B0604020202020204" pitchFamily="34" charset="0"/>
              </a:rPr>
              <a:t>mindnyájukon</a:t>
            </a:r>
            <a:r>
              <a:rPr lang="hu-HU" sz="2400" dirty="0">
                <a:cs typeface="Arial" panose="020B0604020202020204" pitchFamily="34" charset="0"/>
              </a:rPr>
              <a:t>. Nem volt közöttük egyetlen szűkölködő sem, mert akiknek földjük vagy házuk volt, eladták azokat, az eladott javak árát pedig elhozták, és letették az apostolok lába elé, azután szétosztották mindenkinek, ahogyan éppen szükség volt rá.”</a:t>
            </a:r>
            <a:br>
              <a:rPr lang="hu-HU" sz="2400" dirty="0">
                <a:cs typeface="Arial" panose="020B0604020202020204" pitchFamily="34" charset="0"/>
              </a:rPr>
            </a:br>
            <a:r>
              <a:rPr lang="hu-HU" sz="2400" dirty="0">
                <a:cs typeface="Arial" panose="020B0604020202020204" pitchFamily="34" charset="0"/>
              </a:rPr>
              <a:t>ApCsel 2,42; 4,32</a:t>
            </a:r>
            <a:r>
              <a:rPr lang="hu-HU" sz="2400" dirty="0"/>
              <a:t>–</a:t>
            </a:r>
            <a:r>
              <a:rPr lang="hu-HU" sz="2400" dirty="0">
                <a:cs typeface="Arial" panose="020B0604020202020204" pitchFamily="34" charset="0"/>
              </a:rPr>
              <a:t>35</a:t>
            </a:r>
          </a:p>
        </p:txBody>
      </p:sp>
      <p:sp>
        <p:nvSpPr>
          <p:cNvPr id="4" name="Szövegdoboz 3">
            <a:extLst>
              <a:ext uri="{FF2B5EF4-FFF2-40B4-BE49-F238E27FC236}">
                <a16:creationId xmlns:a16="http://schemas.microsoft.com/office/drawing/2014/main" id="{EE8BB003-1C37-49BE-8254-E280893A4C51}"/>
              </a:ext>
            </a:extLst>
          </p:cNvPr>
          <p:cNvSpPr txBox="1"/>
          <p:nvPr/>
        </p:nvSpPr>
        <p:spPr>
          <a:xfrm>
            <a:off x="2541351" y="281679"/>
            <a:ext cx="6839211" cy="830997"/>
          </a:xfrm>
          <a:prstGeom prst="rect">
            <a:avLst/>
          </a:prstGeom>
          <a:solidFill>
            <a:srgbClr val="818A91"/>
          </a:solidFill>
        </p:spPr>
        <p:txBody>
          <a:bodyPr wrap="square" rtlCol="0">
            <a:spAutoFit/>
          </a:bodyPr>
          <a:lstStyle/>
          <a:p>
            <a:pPr algn="ctr"/>
            <a:r>
              <a:rPr lang="hu-HU" sz="2400" b="1" dirty="0">
                <a:solidFill>
                  <a:schemeClr val="bg1"/>
                </a:solidFill>
              </a:rPr>
              <a:t>Milyen volt az első gyülekezet?</a:t>
            </a:r>
          </a:p>
          <a:p>
            <a:pPr algn="ctr"/>
            <a:r>
              <a:rPr lang="hu-HU" sz="2400" b="1" dirty="0">
                <a:solidFill>
                  <a:schemeClr val="bg1"/>
                </a:solidFill>
              </a:rPr>
              <a:t>Olvasd el ezt a beszámolót!</a:t>
            </a:r>
          </a:p>
        </p:txBody>
      </p:sp>
      <p:sp>
        <p:nvSpPr>
          <p:cNvPr id="5" name="Szövegdoboz 4">
            <a:extLst>
              <a:ext uri="{FF2B5EF4-FFF2-40B4-BE49-F238E27FC236}">
                <a16:creationId xmlns:a16="http://schemas.microsoft.com/office/drawing/2014/main" id="{4F2CB14E-F95D-4A43-81DB-BB18350079B1}"/>
              </a:ext>
            </a:extLst>
          </p:cNvPr>
          <p:cNvSpPr txBox="1"/>
          <p:nvPr/>
        </p:nvSpPr>
        <p:spPr>
          <a:xfrm>
            <a:off x="7924193" y="1859339"/>
            <a:ext cx="3524289" cy="3139321"/>
          </a:xfrm>
          <a:prstGeom prst="rect">
            <a:avLst/>
          </a:prstGeom>
          <a:solidFill>
            <a:srgbClr val="C3974B"/>
          </a:solidFill>
        </p:spPr>
        <p:txBody>
          <a:bodyPr wrap="square" rtlCol="0">
            <a:spAutoFit/>
          </a:bodyPr>
          <a:lstStyle/>
          <a:p>
            <a:r>
              <a:rPr lang="hu-HU" sz="2200" b="1" dirty="0"/>
              <a:t>Dolgozz a szöveggel!</a:t>
            </a:r>
          </a:p>
          <a:p>
            <a:endParaRPr lang="hu-HU" sz="2200" dirty="0"/>
          </a:p>
          <a:p>
            <a:pPr marL="342900" indent="-342900">
              <a:buAutoNum type="arabicPeriod"/>
            </a:pPr>
            <a:r>
              <a:rPr lang="hu-HU" sz="2200" dirty="0"/>
              <a:t>Mit jelent a kenyér megtörése?</a:t>
            </a:r>
          </a:p>
          <a:p>
            <a:pPr marL="342900" indent="-342900">
              <a:buAutoNum type="arabicPeriod"/>
            </a:pPr>
            <a:r>
              <a:rPr lang="hu-HU" sz="2200" dirty="0"/>
              <a:t>Gyűjtsd össze az első gyülekezet jellemzőit!</a:t>
            </a:r>
          </a:p>
          <a:p>
            <a:pPr marL="342900" indent="-342900">
              <a:buAutoNum type="arabicPeriod"/>
            </a:pPr>
            <a:r>
              <a:rPr lang="hu-HU" sz="2200" dirty="0"/>
              <a:t>El tudnád képzelni magad ebben a gyülekezetben?</a:t>
            </a:r>
          </a:p>
        </p:txBody>
      </p:sp>
      <p:pic>
        <p:nvPicPr>
          <p:cNvPr id="6" name="Kép 5">
            <a:extLst>
              <a:ext uri="{FF2B5EF4-FFF2-40B4-BE49-F238E27FC236}">
                <a16:creationId xmlns:a16="http://schemas.microsoft.com/office/drawing/2014/main" id="{EE6E0A48-12B9-4B75-9963-BBE5A6479655}"/>
              </a:ext>
            </a:extLst>
          </p:cNvPr>
          <p:cNvPicPr>
            <a:picLocks noChangeAspect="1"/>
          </p:cNvPicPr>
          <p:nvPr/>
        </p:nvPicPr>
        <p:blipFill rotWithShape="1">
          <a:blip r:embed="rId2"/>
          <a:srcRect l="1077" t="887" r="2783" b="-887"/>
          <a:stretch/>
        </p:blipFill>
        <p:spPr>
          <a:xfrm>
            <a:off x="10764482" y="5482536"/>
            <a:ext cx="1368000" cy="1368000"/>
          </a:xfrm>
          <a:prstGeom prst="rect">
            <a:avLst/>
          </a:prstGeom>
        </p:spPr>
      </p:pic>
    </p:spTree>
    <p:extLst>
      <p:ext uri="{BB962C8B-B14F-4D97-AF65-F5344CB8AC3E}">
        <p14:creationId xmlns:p14="http://schemas.microsoft.com/office/powerpoint/2010/main" val="1625675101"/>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églalap 3">
            <a:extLst>
              <a:ext uri="{FF2B5EF4-FFF2-40B4-BE49-F238E27FC236}">
                <a16:creationId xmlns:a16="http://schemas.microsoft.com/office/drawing/2014/main" id="{F2C5AD35-5855-473F-92D1-136B9B06E87E}"/>
              </a:ext>
            </a:extLst>
          </p:cNvPr>
          <p:cNvSpPr/>
          <p:nvPr/>
        </p:nvSpPr>
        <p:spPr>
          <a:xfrm>
            <a:off x="604157" y="1643775"/>
            <a:ext cx="8541203" cy="4093428"/>
          </a:xfrm>
          <a:prstGeom prst="rect">
            <a:avLst/>
          </a:prstGeom>
        </p:spPr>
        <p:txBody>
          <a:bodyPr wrap="square">
            <a:spAutoFit/>
          </a:bodyPr>
          <a:lstStyle/>
          <a:p>
            <a:pPr algn="ctr"/>
            <a:r>
              <a:rPr lang="hu-HU" sz="2000" dirty="0">
                <a:solidFill>
                  <a:srgbClr val="000000"/>
                </a:solidFill>
                <a:latin typeface="+mj-lt"/>
              </a:rPr>
              <a:t>Az első keresztyén közösségek óta Isten népe gyülekezetekben él. </a:t>
            </a:r>
          </a:p>
          <a:p>
            <a:pPr algn="ctr"/>
            <a:r>
              <a:rPr lang="hu-HU" sz="2000" dirty="0">
                <a:solidFill>
                  <a:srgbClr val="000000"/>
                </a:solidFill>
                <a:latin typeface="+mj-lt"/>
              </a:rPr>
              <a:t>A gyülekezetben jelen vannak fiatalok és idősek, egészségesek és betegek, gazdagok és szegények. A gyülekezetben megtapasztalhatjuk, hogy milyen sokféle ember van, és kölcsönösen hordozhatjuk egymás terheit. Egy ilyen sokféle közösség segítségünkre lehet önmagunk megismerésében is. A gyülekezet tagjaitól visszajelzést kaphatunk a képességeinkről, és a különböző emberek élettörténetén vagy tulajdonságain keresztül jobban megismerhetjük magunkat.</a:t>
            </a:r>
          </a:p>
          <a:p>
            <a:pPr algn="ctr"/>
            <a:r>
              <a:rPr lang="hu-HU" sz="2000" dirty="0">
                <a:solidFill>
                  <a:srgbClr val="000000"/>
                </a:solidFill>
                <a:latin typeface="+mj-lt"/>
              </a:rPr>
              <a:t>A sokféleség ellenére az egyház feje és vezetője egy: Jézus Krisztus. </a:t>
            </a:r>
          </a:p>
          <a:p>
            <a:pPr algn="ctr"/>
            <a:r>
              <a:rPr lang="hu-HU" sz="2000" dirty="0">
                <a:solidFill>
                  <a:srgbClr val="000000"/>
                </a:solidFill>
                <a:latin typeface="+mj-lt"/>
              </a:rPr>
              <a:t>Az Ő tanítása alapján igyekszik élni az egyház. Az egyházat Krisztus testének is nevezzük. Az egyház különböző felekezetekre tagozódik, amelyek közül mi, reformátusok a Magyarországi Református Egyházhoz tartozunk.</a:t>
            </a:r>
            <a:endParaRPr lang="hu-HU" sz="2000" b="0" i="0" dirty="0">
              <a:solidFill>
                <a:srgbClr val="000000"/>
              </a:solidFill>
              <a:effectLst/>
              <a:latin typeface="+mj-lt"/>
            </a:endParaRPr>
          </a:p>
        </p:txBody>
      </p:sp>
      <p:pic>
        <p:nvPicPr>
          <p:cNvPr id="7" name="Picture 2">
            <a:extLst>
              <a:ext uri="{FF2B5EF4-FFF2-40B4-BE49-F238E27FC236}">
                <a16:creationId xmlns:a16="http://schemas.microsoft.com/office/drawing/2014/main" id="{DDC78F76-0AF9-436F-B959-03D7FF7EA49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45360" y="2032159"/>
            <a:ext cx="2793681" cy="2793681"/>
          </a:xfrm>
          <a:prstGeom prst="rect">
            <a:avLst/>
          </a:prstGeom>
          <a:noFill/>
          <a:extLst>
            <a:ext uri="{909E8E84-426E-40DD-AFC4-6F175D3DCCD1}">
              <a14:hiddenFill xmlns:a14="http://schemas.microsoft.com/office/drawing/2010/main">
                <a:solidFill>
                  <a:srgbClr val="FFFFFF"/>
                </a:solidFill>
              </a14:hiddenFill>
            </a:ext>
          </a:extLst>
        </p:spPr>
      </p:pic>
      <p:sp>
        <p:nvSpPr>
          <p:cNvPr id="9" name="Szövegdoboz 8">
            <a:extLst>
              <a:ext uri="{FF2B5EF4-FFF2-40B4-BE49-F238E27FC236}">
                <a16:creationId xmlns:a16="http://schemas.microsoft.com/office/drawing/2014/main" id="{A48EF0D5-F728-482C-A717-91758F6852CB}"/>
              </a:ext>
            </a:extLst>
          </p:cNvPr>
          <p:cNvSpPr txBox="1"/>
          <p:nvPr/>
        </p:nvSpPr>
        <p:spPr>
          <a:xfrm>
            <a:off x="2916011" y="615434"/>
            <a:ext cx="6098720" cy="646331"/>
          </a:xfrm>
          <a:prstGeom prst="rect">
            <a:avLst/>
          </a:prstGeom>
          <a:noFill/>
        </p:spPr>
        <p:txBody>
          <a:bodyPr wrap="square">
            <a:spAutoFit/>
          </a:bodyPr>
          <a:lstStyle/>
          <a:p>
            <a:pPr algn="ctr"/>
            <a:r>
              <a:rPr lang="hu-HU" sz="3600" dirty="0">
                <a:latin typeface="+mj-lt"/>
              </a:rPr>
              <a:t>Sokféleség és egység</a:t>
            </a:r>
            <a:endParaRPr lang="hu-HU" sz="3600" dirty="0"/>
          </a:p>
        </p:txBody>
      </p:sp>
      <p:pic>
        <p:nvPicPr>
          <p:cNvPr id="10" name="Kép 9">
            <a:extLst>
              <a:ext uri="{FF2B5EF4-FFF2-40B4-BE49-F238E27FC236}">
                <a16:creationId xmlns:a16="http://schemas.microsoft.com/office/drawing/2014/main" id="{6A2C3BB3-2D82-48A9-AF9C-988E1CA8D95E}"/>
              </a:ext>
            </a:extLst>
          </p:cNvPr>
          <p:cNvPicPr>
            <a:picLocks noChangeAspect="1"/>
          </p:cNvPicPr>
          <p:nvPr/>
        </p:nvPicPr>
        <p:blipFill>
          <a:blip r:embed="rId3"/>
          <a:stretch>
            <a:fillRect/>
          </a:stretch>
        </p:blipFill>
        <p:spPr>
          <a:xfrm>
            <a:off x="10808309" y="5490000"/>
            <a:ext cx="1383691" cy="1368000"/>
          </a:xfrm>
          <a:prstGeom prst="rect">
            <a:avLst/>
          </a:prstGeom>
        </p:spPr>
      </p:pic>
    </p:spTree>
    <p:extLst>
      <p:ext uri="{BB962C8B-B14F-4D97-AF65-F5344CB8AC3E}">
        <p14:creationId xmlns:p14="http://schemas.microsoft.com/office/powerpoint/2010/main" val="4201817215"/>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theme/theme1.xml><?xml version="1.0" encoding="utf-8"?>
<a:theme xmlns:a="http://schemas.openxmlformats.org/drawingml/2006/main" name="Office-té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tém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Cseppecske">
  <a:themeElements>
    <a:clrScheme name="Narancs">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seppecske">
      <a:fillStyleLst>
        <a:solidFill>
          <a:schemeClr val="phClr"/>
        </a:solidFill>
        <a:solidFill>
          <a:schemeClr val="phClr">
            <a:tint val="69000"/>
            <a:satMod val="105000"/>
            <a:lumMod val="110000"/>
          </a:schemeClr>
        </a:solidFill>
        <a:gradFill rotWithShape="1">
          <a:gsLst>
            <a:gs pos="0">
              <a:schemeClr val="phClr">
                <a:tint val="94000"/>
                <a:satMod val="100000"/>
                <a:lumMod val="108000"/>
              </a:schemeClr>
            </a:gs>
            <a:gs pos="50000">
              <a:schemeClr val="phClr">
                <a:tint val="98000"/>
                <a:shade val="100000"/>
                <a:satMod val="100000"/>
                <a:lumMod val="100000"/>
              </a:schemeClr>
            </a:gs>
            <a:gs pos="100000">
              <a:schemeClr val="phClr">
                <a:shade val="72000"/>
                <a:satMod val="120000"/>
                <a:lumMod val="100000"/>
              </a:schemeClr>
            </a:gs>
          </a:gsLst>
          <a:lin ang="5400000" scaled="0"/>
        </a:gradFill>
      </a:fillStyleLst>
      <a:lnStyleLst>
        <a:ln w="9525" cap="flat" cmpd="sng" algn="ctr">
          <a:solidFill>
            <a:schemeClr val="phClr">
              <a:shade val="60000"/>
            </a:scheme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effectStyle>
        <a:effectStyle>
          <a:effectLst>
            <a:outerShdw blurRad="63500" dist="25400" dir="5400000" algn="ctr" rotWithShape="0">
              <a:srgbClr val="000000">
                <a:alpha val="69000"/>
              </a:srgbClr>
            </a:outerShdw>
          </a:effectLst>
          <a:scene3d>
            <a:camera prst="orthographicFront">
              <a:rot lat="0" lon="0" rev="0"/>
            </a:camera>
            <a:lightRig rig="balanced" dir="t">
              <a:rot lat="0" lon="0" rev="1200000"/>
            </a:lightRig>
          </a:scene3d>
          <a:sp3d prstMaterial="plastic">
            <a:bevelT w="25400" h="25400"/>
          </a:sp3d>
        </a:effectStyle>
      </a:effectStyleLst>
      <a:bgFillStyleLst>
        <a:solidFill>
          <a:schemeClr val="phClr"/>
        </a:solidFill>
        <a:gradFill rotWithShape="1">
          <a:gsLst>
            <a:gs pos="0">
              <a:schemeClr val="phClr">
                <a:tint val="90000"/>
                <a:lumMod val="110000"/>
              </a:schemeClr>
            </a:gs>
            <a:gs pos="100000">
              <a:schemeClr val="phClr">
                <a:shade val="64000"/>
                <a:lumMod val="88000"/>
              </a:schemeClr>
            </a:gs>
          </a:gsLst>
          <a:lin ang="5400000" scaled="0"/>
        </a:gradFill>
        <a:gradFill rotWithShape="1">
          <a:gsLst>
            <a:gs pos="0">
              <a:schemeClr val="phClr">
                <a:tint val="84000"/>
                <a:shade val="100000"/>
                <a:hueMod val="130000"/>
                <a:satMod val="150000"/>
                <a:lumMod val="112000"/>
              </a:schemeClr>
            </a:gs>
            <a:gs pos="100000">
              <a:schemeClr val="phClr">
                <a:shade val="92000"/>
                <a:satMod val="140000"/>
                <a:lumMod val="110000"/>
              </a:schemeClr>
            </a:gs>
          </a:gsLst>
          <a:lin ang="5400000" scaled="0"/>
        </a:gradFill>
      </a:bgFillStyleLst>
    </a:fmtScheme>
  </a:themeElements>
  <a:objectDefaults/>
  <a:extraClrSchemeLst/>
  <a:extLst>
    <a:ext uri="{05A4C25C-085E-4340-85A3-A5531E510DB2}">
      <thm15:themeFamily xmlns:thm15="http://schemas.microsoft.com/office/thememl/2012/main" name="Droplet" id="{8984A317-299A-4E50-B45D-BFC9EDE2337A}" vid="{A633B6A3-9E7F-4C10-9C98-2517A3134361}"/>
    </a:ext>
  </a:extLst>
</a:theme>
</file>

<file path=ppt/theme/theme4.xml><?xml version="1.0" encoding="utf-8"?>
<a:theme xmlns:a="http://schemas.openxmlformats.org/drawingml/2006/main" name="Office-té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922</TotalTime>
  <Words>1083</Words>
  <Application>Microsoft Office PowerPoint</Application>
  <PresentationFormat>Szélesvásznú</PresentationFormat>
  <Paragraphs>108</Paragraphs>
  <Slides>15</Slides>
  <Notes>3</Notes>
  <HiddenSlides>0</HiddenSlides>
  <MMClips>1</MMClips>
  <ScaleCrop>false</ScaleCrop>
  <HeadingPairs>
    <vt:vector size="6" baseType="variant">
      <vt:variant>
        <vt:lpstr>Használt betűtípusok</vt:lpstr>
      </vt:variant>
      <vt:variant>
        <vt:i4>6</vt:i4>
      </vt:variant>
      <vt:variant>
        <vt:lpstr>Téma</vt:lpstr>
      </vt:variant>
      <vt:variant>
        <vt:i4>3</vt:i4>
      </vt:variant>
      <vt:variant>
        <vt:lpstr>Diacímek</vt:lpstr>
      </vt:variant>
      <vt:variant>
        <vt:i4>15</vt:i4>
      </vt:variant>
    </vt:vector>
  </HeadingPairs>
  <TitlesOfParts>
    <vt:vector size="24" baseType="lpstr">
      <vt:lpstr>Arial</vt:lpstr>
      <vt:lpstr>ArialMT</vt:lpstr>
      <vt:lpstr>Calibri</vt:lpstr>
      <vt:lpstr>Calibri Light</vt:lpstr>
      <vt:lpstr>Times</vt:lpstr>
      <vt:lpstr>Times New Roman</vt:lpstr>
      <vt:lpstr>Office-téma</vt:lpstr>
      <vt:lpstr>Office-téma</vt:lpstr>
      <vt:lpstr>Cseppecske</vt:lpstr>
      <vt:lpstr>PowerPoint-bemutató</vt:lpstr>
      <vt:lpstr>PowerPoint-bemutató</vt:lpstr>
      <vt:lpstr>PowerPoint-bemutató</vt:lpstr>
      <vt:lpstr>Kattints tovább és ismerkedj meg két gyülekezettel!</vt:lpstr>
      <vt:lpstr>Debrecen-Kossuth utcai Református Gyülekezet</vt:lpstr>
      <vt:lpstr>Gazdagréti Református Gyülekezet</vt:lpstr>
      <vt:lpstr>Miért vannak gyülekezetek?</vt:lpstr>
      <vt:lpstr>„Kitartóan részt vettek az apostoli tanításban, a közösségben, a kenyér megtörésében és az imádkozásban. A hívők egész gyülekezete pedig szívében és lelkében egy volt. Senki sem mondott vagyonából semmit a magáénak, hanem mindenük közös volt. Az apostolok pedig nagy erővel tettek bizonyságot az Úr Jézus feltámadásáról, és nagy kegyelem volt mindnyájukon. Nem volt közöttük egyetlen szűkölködő sem, mert akiknek földjük vagy házuk volt, eladták azokat, az eladott javak árát pedig elhozták, és letették az apostolok lába elé, azután szétosztották mindenkinek, ahogyan éppen szükség volt rá.” ApCsel 2,42; 4,32–35</vt:lpstr>
      <vt:lpstr>PowerPoint-bemutató</vt:lpstr>
      <vt:lpstr>Hogyan épül fel a Magyarországi Református Egyház?</vt:lpstr>
      <vt:lpstr>Teszteld a tudásod, töltsd ki a tesztet!</vt:lpstr>
      <vt:lpstr>Házi feladat</vt:lpstr>
      <vt:lpstr>PowerPoint-bemutató</vt:lpstr>
      <vt:lpstr>PowerPoint-bemutató</vt:lpstr>
      <vt:lpstr>PowerPoint-bemutató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PowerPoint-bemutató</dc:title>
  <dc:creator>tikasz.emma@sulid.hu</dc:creator>
  <cp:lastModifiedBy>Noémi Zimányi</cp:lastModifiedBy>
  <cp:revision>20</cp:revision>
  <dcterms:created xsi:type="dcterms:W3CDTF">2021-02-07T15:46:08Z</dcterms:created>
  <dcterms:modified xsi:type="dcterms:W3CDTF">2021-10-18T08:06:35Z</dcterms:modified>
</cp:coreProperties>
</file>